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s/function.mysqli-connect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F4A1D-EBF9-4AA7-AC54-D0B3D093D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9000"/>
            <a:ext cx="9448800" cy="1825096"/>
          </a:xfrm>
        </p:spPr>
        <p:txBody>
          <a:bodyPr/>
          <a:lstStyle/>
          <a:p>
            <a:r>
              <a:rPr lang="es-MX" dirty="0"/>
              <a:t>Conexión de </a:t>
            </a:r>
            <a:r>
              <a:rPr lang="es-MX" dirty="0" err="1"/>
              <a:t>b.d</a:t>
            </a:r>
            <a:r>
              <a:rPr lang="es-MX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50F2D-EE75-4C26-898B-7B1ECC713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84314"/>
            <a:ext cx="9448800" cy="1402378"/>
          </a:xfrm>
        </p:spPr>
        <p:txBody>
          <a:bodyPr>
            <a:normAutofit/>
          </a:bodyPr>
          <a:lstStyle/>
          <a:p>
            <a:r>
              <a:rPr lang="es-MX" dirty="0"/>
              <a:t>Integrantes de Equipo: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Pérez Ahumada Brenda Ximena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Araujo Barba </a:t>
            </a:r>
            <a:r>
              <a:rPr lang="es-MX" dirty="0" err="1"/>
              <a:t>Yael</a:t>
            </a:r>
            <a:r>
              <a:rPr lang="es-MX" dirty="0"/>
              <a:t> Alain</a:t>
            </a:r>
          </a:p>
        </p:txBody>
      </p:sp>
    </p:spTree>
    <p:extLst>
      <p:ext uri="{BB962C8B-B14F-4D97-AF65-F5344CB8AC3E}">
        <p14:creationId xmlns:p14="http://schemas.microsoft.com/office/powerpoint/2010/main" val="193628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9627F-D5CA-492A-9D98-69DE799C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r>
              <a:rPr lang="es-MX" dirty="0"/>
              <a:t>¿Cómo se hizo el formulario?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5ACD2-3361-4ECA-AF80-121081C5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302136"/>
          </a:xfrm>
        </p:spPr>
        <p:txBody>
          <a:bodyPr/>
          <a:lstStyle/>
          <a:p>
            <a:r>
              <a:rPr lang="es-MX" dirty="0"/>
              <a:t>Con los pasos que nos enseño el </a:t>
            </a:r>
            <a:r>
              <a:rPr lang="es-MX" dirty="0" err="1"/>
              <a:t>Pr.Gerardo</a:t>
            </a:r>
            <a:r>
              <a:rPr lang="es-MX" dirty="0"/>
              <a:t> nos guiamos para crear el HTML y el diseño (botones, color de pagina, etiquetas, campos de textos, Tipos de letra).</a:t>
            </a:r>
          </a:p>
          <a:p>
            <a:r>
              <a:rPr lang="es-MX" dirty="0" err="1"/>
              <a:t>Despues</a:t>
            </a:r>
            <a:r>
              <a:rPr lang="es-MX" dirty="0"/>
              <a:t> con un formulario que hicimos en clase, nos guiamos para elaborar el formulario, investigamos para saber el tipo de campo de texto (date, </a:t>
            </a:r>
            <a:r>
              <a:rPr lang="es-MX" dirty="0" err="1"/>
              <a:t>number</a:t>
            </a:r>
            <a:r>
              <a:rPr lang="es-MX" dirty="0"/>
              <a:t>, </a:t>
            </a:r>
            <a:r>
              <a:rPr lang="es-MX" dirty="0" err="1"/>
              <a:t>tel</a:t>
            </a:r>
            <a:r>
              <a:rPr lang="es-MX" dirty="0"/>
              <a:t>, </a:t>
            </a:r>
            <a:r>
              <a:rPr lang="es-MX" dirty="0" err="1"/>
              <a:t>text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3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C7134-5588-4673-8FDF-CC394021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0223"/>
            <a:ext cx="11147612" cy="1293028"/>
          </a:xfrm>
        </p:spPr>
        <p:txBody>
          <a:bodyPr/>
          <a:lstStyle/>
          <a:p>
            <a:pPr algn="l"/>
            <a:r>
              <a:rPr lang="es-MX" dirty="0"/>
              <a:t>Pasos para la Conexión a la </a:t>
            </a:r>
            <a:r>
              <a:rPr lang="es-MX" dirty="0" err="1"/>
              <a:t>b.d</a:t>
            </a:r>
            <a:r>
              <a:rPr lang="es-MX" dirty="0"/>
              <a:t>. con </a:t>
            </a:r>
            <a:r>
              <a:rPr lang="es-MX" dirty="0" err="1"/>
              <a:t>php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867B7-8DA1-47E5-AE7D-DE600AE1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Primero creamos la base de datos, con los datos incluidos en el formulario (utilizando “</a:t>
            </a:r>
            <a:r>
              <a:rPr lang="es-MX" dirty="0" err="1"/>
              <a:t>LocalHost</a:t>
            </a:r>
            <a:r>
              <a:rPr lang="es-MX" dirty="0"/>
              <a:t>:***”).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 Después vamos a crear las </a:t>
            </a:r>
            <a:r>
              <a:rPr lang="es-MX" b="1" dirty="0"/>
              <a:t>variables para almacenar los datos de la base de datos</a:t>
            </a:r>
            <a:r>
              <a:rPr lang="es-MX" dirty="0"/>
              <a:t> que utilizamos (también podemos hacerlo directamente sin utilizar variables pero personalmente creo que mucho más limpio).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Despues</a:t>
            </a:r>
            <a:r>
              <a:rPr lang="es-MX" dirty="0"/>
              <a:t> se crea la conexión: </a:t>
            </a:r>
            <a:r>
              <a:rPr lang="es-MX" u="sng" dirty="0" err="1">
                <a:hlinkClick r:id="rId2"/>
              </a:rPr>
              <a:t>mysqli_connect</a:t>
            </a:r>
            <a:r>
              <a:rPr lang="es-MX" u="sng" dirty="0">
                <a:hlinkClick r:id="rId2"/>
              </a:rPr>
              <a:t>()</a:t>
            </a:r>
            <a:r>
              <a:rPr lang="es-MX" u="sng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Para estar seguros de que funcione colocamos: </a:t>
            </a:r>
            <a:r>
              <a:rPr lang="es-MX" b="1" dirty="0" err="1"/>
              <a:t>or</a:t>
            </a:r>
            <a:r>
              <a:rPr lang="es-MX" dirty="0"/>
              <a:t> die ("No se ha podido conectar al servidor de Base de datos");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Despues</a:t>
            </a:r>
            <a:r>
              <a:rPr lang="es-MX" dirty="0"/>
              <a:t> seleccionamos la base de datos que utilizaremos.</a:t>
            </a:r>
          </a:p>
        </p:txBody>
      </p:sp>
    </p:spTree>
    <p:extLst>
      <p:ext uri="{BB962C8B-B14F-4D97-AF65-F5344CB8AC3E}">
        <p14:creationId xmlns:p14="http://schemas.microsoft.com/office/powerpoint/2010/main" val="256561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37FE-169D-499E-B271-CB0DC7F7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293" y="557868"/>
            <a:ext cx="8610600" cy="129302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202E08E-1F00-42F5-BA3C-44CCD7F6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61" r="5617" b="7010"/>
          <a:stretch/>
        </p:blipFill>
        <p:spPr>
          <a:xfrm>
            <a:off x="739588" y="368449"/>
            <a:ext cx="10429545" cy="61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3002AA-840A-4704-B764-3FB281491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5" t="5268" r="34140" b="60379"/>
          <a:stretch/>
        </p:blipFill>
        <p:spPr>
          <a:xfrm>
            <a:off x="1638876" y="1571126"/>
            <a:ext cx="8477539" cy="26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6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E32445-E64A-4761-8549-8C4FC566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F6109E-43B8-487A-BC0F-A7938CF3A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8" b="10117"/>
          <a:stretch/>
        </p:blipFill>
        <p:spPr>
          <a:xfrm>
            <a:off x="609600" y="796066"/>
            <a:ext cx="10972800" cy="53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418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{DE7DCD74-D0FE-4105-8C21-8A2C002E6065}tf04033937</Template>
  <TotalTime>45</TotalTime>
  <Words>202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Estela de condensación</vt:lpstr>
      <vt:lpstr>Conexión de b.d.</vt:lpstr>
      <vt:lpstr>¿Cómo se hizo el formulario?</vt:lpstr>
      <vt:lpstr>Pasos para la Conexión a la b.d. con php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Conexión de b.d.</dc:title>
  <dc:creator>Computo</dc:creator>
  <cp:lastModifiedBy>Computo</cp:lastModifiedBy>
  <cp:revision>5</cp:revision>
  <dcterms:created xsi:type="dcterms:W3CDTF">2020-03-04T22:01:17Z</dcterms:created>
  <dcterms:modified xsi:type="dcterms:W3CDTF">2020-03-04T22:47:03Z</dcterms:modified>
</cp:coreProperties>
</file>