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311" r:id="rId3"/>
    <p:sldId id="307" r:id="rId4"/>
    <p:sldId id="300" r:id="rId5"/>
    <p:sldId id="295" r:id="rId6"/>
    <p:sldId id="292" r:id="rId7"/>
    <p:sldId id="314" r:id="rId8"/>
    <p:sldId id="317" r:id="rId9"/>
    <p:sldId id="315" r:id="rId10"/>
    <p:sldId id="28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FF8637"/>
    <a:srgbClr val="3A3A3A"/>
    <a:srgbClr val="F5CA46"/>
    <a:srgbClr val="B8AE8D"/>
    <a:srgbClr val="AAA688"/>
    <a:srgbClr val="E18E52"/>
    <a:srgbClr val="B1B1B1"/>
    <a:srgbClr val="FFCC02"/>
    <a:srgbClr val="FF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692" autoAdjust="0"/>
  </p:normalViewPr>
  <p:slideViewPr>
    <p:cSldViewPr snapToGrid="0">
      <p:cViewPr varScale="1">
        <p:scale>
          <a:sx n="68" d="100"/>
          <a:sy n="68" d="100"/>
        </p:scale>
        <p:origin x="73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32A3A-E1C2-42EA-BDD6-305DAB1834E8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A03FD-669F-475F-B08E-D2CB6460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71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Affects people’s health and wellbeing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5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34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07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4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61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6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6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9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3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4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7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3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9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8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1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9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BFFC7-5AFF-4374-B478-E246B74FFF84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8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owerpoint.sage-fox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owerpoint.sage-fox.com/" TargetMode="External"/><Relationship Id="rId4" Type="http://schemas.openxmlformats.org/officeDocument/2006/relationships/hyperlink" Target="http://sage-fox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hyperlink" Target="http://powerpoint.sage-fox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owerpoint.sage-fox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owerpoint.sage-fox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owerpoint.sage-fox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owerpoint.sage-fox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3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94862" y="4781263"/>
            <a:ext cx="67569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Programming In Space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73859" y="5465688"/>
            <a:ext cx="5641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CENG-C Programming Competition</a:t>
            </a:r>
            <a:endParaRPr lang="en-US" sz="2800" dirty="0">
              <a:solidFill>
                <a:schemeClr val="bg1"/>
              </a:solidFill>
              <a:latin typeface="AR BONNIE" panose="02000000000000000000" pitchFamily="2" charset="0"/>
              <a:cs typeface="Estrangelo Edessa" panose="03080600000000000000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00328" y="5946501"/>
            <a:ext cx="3145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Team class Warfare {}</a:t>
            </a:r>
            <a:endParaRPr lang="en-US" sz="2000" dirty="0">
              <a:solidFill>
                <a:schemeClr val="bg1"/>
              </a:solidFill>
              <a:latin typeface="AR BONNIE" panose="02000000000000000000" pitchFamily="2" charset="0"/>
              <a:cs typeface="Estrangelo Edessa" panose="0308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222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19578" y="2390786"/>
            <a:ext cx="11152842" cy="2544357"/>
          </a:xfrm>
          <a:prstGeom prst="roundRect">
            <a:avLst/>
          </a:prstGeom>
          <a:solidFill>
            <a:srgbClr val="444444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77" y="1585468"/>
            <a:ext cx="1059704" cy="96229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1515" y="2547761"/>
            <a:ext cx="9347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chemeClr val="bg1"/>
                </a:solidFill>
                <a:latin typeface="Candara" panose="020E0502030303020204" pitchFamily="34" charset="0"/>
              </a:rPr>
              <a:t>"The Earth is just too small and fragile a basket for the human race to keep all its eggs in."</a:t>
            </a:r>
            <a:endParaRPr lang="en-US" sz="36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23163" y="4086643"/>
            <a:ext cx="3859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andara" panose="020E0502030303020204" pitchFamily="34" charset="0"/>
              </a:rPr>
              <a:t>--Robert Heinlein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574971"/>
            <a:ext cx="12192000" cy="28302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8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889" y="4976734"/>
            <a:ext cx="9039068" cy="1781238"/>
          </a:xfrm>
          <a:solidFill>
            <a:schemeClr val="bg1">
              <a:lumMod val="85000"/>
              <a:alpha val="50000"/>
            </a:schemeClr>
          </a:solidFill>
          <a:ln w="12700"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[1] Sager, J. (2015, October 1). Free PowerPoint Template. Retrieved 2016, from </a:t>
            </a:r>
            <a:r>
              <a:rPr lang="en-US" sz="2000" dirty="0">
                <a:hlinkClick r:id="rId4"/>
              </a:rPr>
              <a:t>http://sage-fox.com/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Libraries used:</a:t>
            </a:r>
          </a:p>
          <a:p>
            <a:pPr marL="0" indent="0">
              <a:buNone/>
            </a:pPr>
            <a:r>
              <a:rPr lang="en-CA" sz="2000" dirty="0"/>
              <a:t>[2] T</a:t>
            </a:r>
            <a:r>
              <a:rPr lang="it-IT" sz="2000" dirty="0"/>
              <a:t>wilio SMS. (2017). https://www.twilio.com/sms.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5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89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3765169"/>
            <a:ext cx="12192000" cy="3092831"/>
          </a:xfrm>
          <a:prstGeom prst="rect">
            <a:avLst/>
          </a:prstGeom>
          <a:solidFill>
            <a:srgbClr val="444444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354939" y="3358913"/>
            <a:ext cx="6760032" cy="672404"/>
          </a:xfrm>
          <a:prstGeom prst="roundRect">
            <a:avLst/>
          </a:prstGeom>
          <a:solidFill>
            <a:srgbClr val="4444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54939" y="4648005"/>
            <a:ext cx="9085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Goal: To design a supply chain management tool for CPRT’s storage system</a:t>
            </a:r>
          </a:p>
        </p:txBody>
      </p:sp>
      <p:sp>
        <p:nvSpPr>
          <p:cNvPr id="2" name="Oval 1"/>
          <p:cNvSpPr/>
          <p:nvPr/>
        </p:nvSpPr>
        <p:spPr>
          <a:xfrm>
            <a:off x="67059" y="2064463"/>
            <a:ext cx="2743200" cy="25835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77318" y="3297018"/>
            <a:ext cx="4291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Problem at Hand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4CFDF9-C7F1-4965-A48A-84BB697E60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2" y="1809120"/>
            <a:ext cx="2834153" cy="283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8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3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72881" y="260630"/>
            <a:ext cx="2251314" cy="471626"/>
          </a:xfrm>
          <a:prstGeom prst="roundRect">
            <a:avLst/>
          </a:prstGeom>
          <a:solidFill>
            <a:srgbClr val="444444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55292" y="260630"/>
            <a:ext cx="225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Content</a:t>
            </a:r>
          </a:p>
        </p:txBody>
      </p:sp>
      <p:sp>
        <p:nvSpPr>
          <p:cNvPr id="38" name="Oval 37"/>
          <p:cNvSpPr/>
          <p:nvPr/>
        </p:nvSpPr>
        <p:spPr>
          <a:xfrm>
            <a:off x="9594871" y="1463074"/>
            <a:ext cx="2545541" cy="2545541"/>
          </a:xfrm>
          <a:prstGeom prst="ellipse">
            <a:avLst/>
          </a:prstGeom>
          <a:solidFill>
            <a:schemeClr val="bg1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333983" y="1449722"/>
            <a:ext cx="2545540" cy="2545540"/>
          </a:xfrm>
          <a:prstGeom prst="ellipse">
            <a:avLst/>
          </a:prstGeom>
          <a:solidFill>
            <a:srgbClr val="4444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33640" y="1442258"/>
            <a:ext cx="2545542" cy="2545542"/>
          </a:xfrm>
          <a:prstGeom prst="ellipse">
            <a:avLst/>
          </a:prstGeom>
          <a:solidFill>
            <a:srgbClr val="4444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177291" y="1442258"/>
            <a:ext cx="2545541" cy="25455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64523" y="2358163"/>
            <a:ext cx="20526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andara" panose="020E0502030303020204" pitchFamily="34" charset="0"/>
              </a:rPr>
              <a:t>Tasks</a:t>
            </a:r>
            <a:endParaRPr lang="en-US" sz="3200" dirty="0">
              <a:solidFill>
                <a:schemeClr val="bg1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  <a:p>
            <a:pPr algn="ctr"/>
            <a:endParaRPr lang="en-US" sz="3200" dirty="0">
              <a:solidFill>
                <a:schemeClr val="bg1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56699" y="2412678"/>
            <a:ext cx="2052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444444"/>
                </a:solidFill>
                <a:latin typeface="Candara" panose="020E0502030303020204" pitchFamily="34" charset="0"/>
              </a:rPr>
              <a:t>Design</a:t>
            </a:r>
            <a:endParaRPr lang="en-US" sz="3600" dirty="0">
              <a:solidFill>
                <a:srgbClr val="444444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29844" y="2198177"/>
            <a:ext cx="11967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andara" panose="020E0502030303020204" pitchFamily="34" charset="0"/>
              </a:rPr>
              <a:t>Pros/</a:t>
            </a:r>
            <a:r>
              <a:rPr lang="en-US" sz="3200" dirty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Cons</a:t>
            </a:r>
          </a:p>
          <a:p>
            <a:pPr algn="ctr"/>
            <a:endParaRPr lang="en-US" sz="3600" dirty="0">
              <a:solidFill>
                <a:schemeClr val="bg1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929470" y="6400224"/>
            <a:ext cx="1554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44444"/>
                </a:solidFill>
                <a:latin typeface="Candara" panose="020E0502030303020204" pitchFamily="34" charset="0"/>
              </a:rPr>
              <a:t>Results</a:t>
            </a:r>
            <a:endParaRPr lang="en-US" sz="3200" dirty="0">
              <a:solidFill>
                <a:srgbClr val="444444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cxnSp>
        <p:nvCxnSpPr>
          <p:cNvPr id="19" name="Straight Arrow Connector 18"/>
          <p:cNvCxnSpPr>
            <a:cxnSpLocks/>
            <a:stCxn id="40" idx="6"/>
            <a:endCxn id="41" idx="2"/>
          </p:cNvCxnSpPr>
          <p:nvPr/>
        </p:nvCxnSpPr>
        <p:spPr>
          <a:xfrm>
            <a:off x="2679182" y="2715029"/>
            <a:ext cx="49810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  <a:stCxn id="41" idx="6"/>
            <a:endCxn id="39" idx="2"/>
          </p:cNvCxnSpPr>
          <p:nvPr/>
        </p:nvCxnSpPr>
        <p:spPr>
          <a:xfrm>
            <a:off x="5722832" y="2715029"/>
            <a:ext cx="611151" cy="74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</p:cNvCxnSpPr>
          <p:nvPr/>
        </p:nvCxnSpPr>
        <p:spPr>
          <a:xfrm>
            <a:off x="8866161" y="2742016"/>
            <a:ext cx="6858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0" y="6574971"/>
            <a:ext cx="12192000" cy="283029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8B6009-BDDB-411C-8440-B96044EE63F4}"/>
              </a:ext>
            </a:extLst>
          </p:cNvPr>
          <p:cNvSpPr txBox="1"/>
          <p:nvPr/>
        </p:nvSpPr>
        <p:spPr>
          <a:xfrm>
            <a:off x="9843588" y="2399326"/>
            <a:ext cx="2052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444444"/>
                </a:solidFill>
                <a:latin typeface="Candara" panose="020E0502030303020204" pitchFamily="34" charset="0"/>
              </a:rPr>
              <a:t>Results</a:t>
            </a:r>
            <a:endParaRPr lang="en-US" sz="3600" dirty="0">
              <a:solidFill>
                <a:srgbClr val="444444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14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" y="14068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3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05632" y="2903946"/>
            <a:ext cx="3652694" cy="3652694"/>
          </a:xfrm>
          <a:prstGeom prst="ellipse">
            <a:avLst/>
          </a:prstGeom>
          <a:solidFill>
            <a:srgbClr val="4444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90557" y="3013501"/>
            <a:ext cx="2446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Julia</a:t>
            </a:r>
          </a:p>
        </p:txBody>
      </p:sp>
      <p:sp>
        <p:nvSpPr>
          <p:cNvPr id="23" name="Oval 22"/>
          <p:cNvSpPr/>
          <p:nvPr/>
        </p:nvSpPr>
        <p:spPr>
          <a:xfrm>
            <a:off x="5831036" y="2899040"/>
            <a:ext cx="3657600" cy="3657600"/>
          </a:xfrm>
          <a:prstGeom prst="ellipse">
            <a:avLst/>
          </a:prstGeom>
          <a:solidFill>
            <a:srgbClr val="4444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96189" y="-23356"/>
            <a:ext cx="3657599" cy="3657599"/>
          </a:xfrm>
          <a:prstGeom prst="ellipse">
            <a:avLst/>
          </a:prstGeom>
          <a:solidFill>
            <a:schemeClr val="bg1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44651" y="260630"/>
            <a:ext cx="2575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444444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Brendan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5796" y="2082857"/>
            <a:ext cx="1875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$523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8662" y="4013659"/>
            <a:ext cx="34280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User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Item List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733578" y="2913853"/>
            <a:ext cx="2700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Lorem ipsum dolor</a:t>
            </a:r>
            <a:endParaRPr lang="en-US" sz="2000" dirty="0">
              <a:solidFill>
                <a:schemeClr val="bg1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09695" y="1167953"/>
            <a:ext cx="3445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44444"/>
                </a:solidFill>
                <a:latin typeface="Candara" panose="020E0502030303020204" pitchFamily="34" charset="0"/>
              </a:rPr>
              <a:t>API Design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444444"/>
                </a:solidFill>
                <a:latin typeface="Candara" panose="020E0502030303020204" pitchFamily="34" charset="0"/>
              </a:rPr>
              <a:t>Databasing</a:t>
            </a:r>
            <a:endParaRPr lang="en-US" sz="3200" dirty="0">
              <a:solidFill>
                <a:srgbClr val="444444"/>
              </a:solidFill>
              <a:latin typeface="Candara" panose="020E0502030303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444444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72039" y="3819026"/>
            <a:ext cx="35165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andara" panose="020E0502030303020204" pitchFamily="34" charset="0"/>
              </a:rPr>
              <a:t>Validations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Rudimentary Command Interface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872881" y="260630"/>
            <a:ext cx="2251314" cy="471626"/>
          </a:xfrm>
          <a:prstGeom prst="roundRect">
            <a:avLst/>
          </a:prstGeom>
          <a:solidFill>
            <a:srgbClr val="444444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90992" y="260631"/>
            <a:ext cx="20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Team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6574971"/>
            <a:ext cx="12192000" cy="283029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C80CF-8E34-4275-8667-C3F68A3CED9C}"/>
              </a:ext>
            </a:extLst>
          </p:cNvPr>
          <p:cNvSpPr/>
          <p:nvPr/>
        </p:nvSpPr>
        <p:spPr>
          <a:xfrm>
            <a:off x="8524881" y="46167"/>
            <a:ext cx="3657599" cy="3657599"/>
          </a:xfrm>
          <a:prstGeom prst="ellipse">
            <a:avLst/>
          </a:prstGeom>
          <a:solidFill>
            <a:schemeClr val="bg1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7B9561-68BD-468E-B981-698502EFE573}"/>
              </a:ext>
            </a:extLst>
          </p:cNvPr>
          <p:cNvSpPr txBox="1"/>
          <p:nvPr/>
        </p:nvSpPr>
        <p:spPr>
          <a:xfrm>
            <a:off x="6512785" y="3110740"/>
            <a:ext cx="2446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Mattias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B08AC8-3E4C-464C-8E9D-B5A215ABC89E}"/>
              </a:ext>
            </a:extLst>
          </p:cNvPr>
          <p:cNvSpPr txBox="1"/>
          <p:nvPr/>
        </p:nvSpPr>
        <p:spPr>
          <a:xfrm>
            <a:off x="8959420" y="366080"/>
            <a:ext cx="2700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444444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Matthew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E80891-D9C1-4B53-BE73-A2E13B7BADAD}"/>
              </a:ext>
            </a:extLst>
          </p:cNvPr>
          <p:cNvSpPr txBox="1"/>
          <p:nvPr/>
        </p:nvSpPr>
        <p:spPr>
          <a:xfrm>
            <a:off x="8810450" y="1200146"/>
            <a:ext cx="35130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44444"/>
                </a:solidFill>
                <a:latin typeface="Candara" panose="020E0502030303020204" pitchFamily="34" charset="0"/>
              </a:rPr>
              <a:t>SMS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44444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User </a:t>
            </a:r>
          </a:p>
          <a:p>
            <a:r>
              <a:rPr lang="en-US" sz="3600" dirty="0">
                <a:solidFill>
                  <a:srgbClr val="444444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147089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3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72882" y="229007"/>
            <a:ext cx="2251314" cy="471626"/>
          </a:xfrm>
          <a:prstGeom prst="roundRect">
            <a:avLst/>
          </a:prstGeom>
          <a:solidFill>
            <a:srgbClr val="444444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8102991" y="1832582"/>
            <a:ext cx="3660091" cy="4118052"/>
          </a:xfrm>
          <a:prstGeom prst="roundRect">
            <a:avLst/>
          </a:prstGeom>
          <a:solidFill>
            <a:srgbClr val="4444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0992" y="260631"/>
            <a:ext cx="225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Design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91404" y="1828214"/>
            <a:ext cx="3660091" cy="4122420"/>
          </a:xfrm>
          <a:prstGeom prst="roundRect">
            <a:avLst/>
          </a:prstGeom>
          <a:solidFill>
            <a:srgbClr val="4444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37947" y="3479734"/>
            <a:ext cx="277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Front End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265954" y="1828213"/>
            <a:ext cx="3660091" cy="4122421"/>
          </a:xfrm>
          <a:prstGeom prst="roundRect">
            <a:avLst/>
          </a:prstGeom>
          <a:solidFill>
            <a:schemeClr val="bg1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7947" y="4113125"/>
            <a:ext cx="29670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Due to time constraints the program has a limited front end.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A user guide is included to aid the user in adding and removing items.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990867" y="3975382"/>
            <a:ext cx="2461161" cy="1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85142" y="3477460"/>
            <a:ext cx="277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444444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Programming Language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4865418" y="3955257"/>
            <a:ext cx="2461161" cy="14068"/>
          </a:xfrm>
          <a:prstGeom prst="line">
            <a:avLst/>
          </a:prstGeom>
          <a:ln>
            <a:solidFill>
              <a:srgbClr val="44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8702453" y="3962130"/>
            <a:ext cx="2461161" cy="1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12496" y="4113125"/>
            <a:ext cx="29670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rgbClr val="444444"/>
                </a:solidFill>
                <a:latin typeface="Candara" panose="020E0502030303020204" pitchFamily="34" charset="0"/>
              </a:rPr>
              <a:t>Python was chosen to the team’s knowledge of the language, ease of use and c</a:t>
            </a:r>
            <a:r>
              <a:rPr lang="en-US" sz="1600" dirty="0">
                <a:solidFill>
                  <a:srgbClr val="444444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ompatibility with SMS.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0" y="6574971"/>
            <a:ext cx="12192000" cy="283029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25D4BB-C530-4269-9140-C6183E8DEDBE}"/>
              </a:ext>
            </a:extLst>
          </p:cNvPr>
          <p:cNvSpPr txBox="1"/>
          <p:nvPr/>
        </p:nvSpPr>
        <p:spPr>
          <a:xfrm>
            <a:off x="8547966" y="3429000"/>
            <a:ext cx="277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Cost Analysis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EBFDDE-6C0E-4811-A1E3-18D6913F4822}"/>
              </a:ext>
            </a:extLst>
          </p:cNvPr>
          <p:cNvSpPr txBox="1"/>
          <p:nvPr/>
        </p:nvSpPr>
        <p:spPr>
          <a:xfrm>
            <a:off x="8449530" y="4142964"/>
            <a:ext cx="2967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Analysis of cost per month/year was not completed </a:t>
            </a:r>
          </a:p>
        </p:txBody>
      </p:sp>
    </p:spTree>
    <p:extLst>
      <p:ext uri="{BB962C8B-B14F-4D97-AF65-F5344CB8AC3E}">
        <p14:creationId xmlns:p14="http://schemas.microsoft.com/office/powerpoint/2010/main" val="186931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574971"/>
            <a:ext cx="12192000" cy="283029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763082" y="6682340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72882" y="229007"/>
            <a:ext cx="2251314" cy="471626"/>
          </a:xfrm>
          <a:prstGeom prst="roundRect">
            <a:avLst/>
          </a:prstGeom>
          <a:solidFill>
            <a:srgbClr val="444444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90992" y="260631"/>
            <a:ext cx="20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Pros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124196" y="1495256"/>
            <a:ext cx="5727196" cy="790337"/>
          </a:xfrm>
          <a:prstGeom prst="roundRect">
            <a:avLst/>
          </a:prstGeom>
          <a:solidFill>
            <a:schemeClr val="bg1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36702" y="1598036"/>
            <a:ext cx="5302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44444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SMS Implementation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24196" y="2569387"/>
            <a:ext cx="5727196" cy="790337"/>
          </a:xfrm>
          <a:prstGeom prst="roundRect">
            <a:avLst/>
          </a:prstGeom>
          <a:solidFill>
            <a:schemeClr val="bg1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124196" y="3643518"/>
            <a:ext cx="5727196" cy="790337"/>
          </a:xfrm>
          <a:prstGeom prst="roundRect">
            <a:avLst/>
          </a:prstGeom>
          <a:solidFill>
            <a:schemeClr val="bg1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124196" y="4717649"/>
            <a:ext cx="5727196" cy="790337"/>
          </a:xfrm>
          <a:prstGeom prst="roundRect">
            <a:avLst/>
          </a:prstGeom>
          <a:solidFill>
            <a:schemeClr val="bg1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336702" y="2672167"/>
            <a:ext cx="5302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44444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Customizable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36703" y="3744324"/>
            <a:ext cx="5302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44444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Modular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36702" y="4807147"/>
            <a:ext cx="5302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44444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Expandable</a:t>
            </a:r>
          </a:p>
        </p:txBody>
      </p:sp>
    </p:spTree>
    <p:extLst>
      <p:ext uri="{BB962C8B-B14F-4D97-AF65-F5344CB8AC3E}">
        <p14:creationId xmlns:p14="http://schemas.microsoft.com/office/powerpoint/2010/main" val="171387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574971"/>
            <a:ext cx="12192000" cy="283029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763082" y="6682340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72882" y="229007"/>
            <a:ext cx="2251314" cy="471626"/>
          </a:xfrm>
          <a:prstGeom prst="roundRect">
            <a:avLst/>
          </a:prstGeom>
          <a:solidFill>
            <a:srgbClr val="444444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90992" y="260631"/>
            <a:ext cx="20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Cons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124196" y="1495256"/>
            <a:ext cx="5727196" cy="790337"/>
          </a:xfrm>
          <a:prstGeom prst="roundRect">
            <a:avLst/>
          </a:prstGeom>
          <a:solidFill>
            <a:schemeClr val="bg1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36702" y="1598036"/>
            <a:ext cx="5302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44444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API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24196" y="2569387"/>
            <a:ext cx="5727196" cy="790337"/>
          </a:xfrm>
          <a:prstGeom prst="roundRect">
            <a:avLst/>
          </a:prstGeom>
          <a:solidFill>
            <a:schemeClr val="bg1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124196" y="3643518"/>
            <a:ext cx="5727196" cy="790337"/>
          </a:xfrm>
          <a:prstGeom prst="roundRect">
            <a:avLst/>
          </a:prstGeom>
          <a:solidFill>
            <a:schemeClr val="bg1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124196" y="4717649"/>
            <a:ext cx="5727196" cy="790337"/>
          </a:xfrm>
          <a:prstGeom prst="roundRect">
            <a:avLst/>
          </a:prstGeom>
          <a:solidFill>
            <a:schemeClr val="bg1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336702" y="2672167"/>
            <a:ext cx="5302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44444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Cell number is hardcoded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6457AD-4DF2-4309-B2DE-B56768303D1E}"/>
              </a:ext>
            </a:extLst>
          </p:cNvPr>
          <p:cNvSpPr txBox="1"/>
          <p:nvPr/>
        </p:nvSpPr>
        <p:spPr>
          <a:xfrm>
            <a:off x="3444909" y="3739152"/>
            <a:ext cx="5302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44444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No cost analysis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2E4EFA-AD42-4FC6-95C6-0EFBC449AB0D}"/>
              </a:ext>
            </a:extLst>
          </p:cNvPr>
          <p:cNvSpPr txBox="1"/>
          <p:nvPr/>
        </p:nvSpPr>
        <p:spPr>
          <a:xfrm>
            <a:off x="3549211" y="4777969"/>
            <a:ext cx="5302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44444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CLI</a:t>
            </a:r>
          </a:p>
        </p:txBody>
      </p:sp>
    </p:spTree>
    <p:extLst>
      <p:ext uri="{BB962C8B-B14F-4D97-AF65-F5344CB8AC3E}">
        <p14:creationId xmlns:p14="http://schemas.microsoft.com/office/powerpoint/2010/main" val="269824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574971"/>
            <a:ext cx="12192000" cy="283029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763082" y="6682340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72882" y="229007"/>
            <a:ext cx="3006086" cy="471626"/>
          </a:xfrm>
          <a:prstGeom prst="roundRect">
            <a:avLst/>
          </a:prstGeom>
          <a:solidFill>
            <a:srgbClr val="444444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90992" y="260631"/>
            <a:ext cx="3006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What doesn’t work?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EDF2D0-0705-40AD-87D3-C1639FB41018}"/>
              </a:ext>
            </a:extLst>
          </p:cNvPr>
          <p:cNvSpPr txBox="1"/>
          <p:nvPr/>
        </p:nvSpPr>
        <p:spPr>
          <a:xfrm>
            <a:off x="1048825" y="732257"/>
            <a:ext cx="10094350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CLI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API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Cost Analysis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4400" strike="sngStrike" dirty="0">
                <a:solidFill>
                  <a:schemeClr val="bg1"/>
                </a:solidFill>
              </a:rPr>
              <a:t>Nothing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CA" sz="4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CA" sz="4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CA" sz="4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C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77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574971"/>
            <a:ext cx="12192000" cy="283029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763082" y="6682340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72882" y="229007"/>
            <a:ext cx="2251314" cy="471626"/>
          </a:xfrm>
          <a:prstGeom prst="roundRect">
            <a:avLst/>
          </a:prstGeom>
          <a:solidFill>
            <a:srgbClr val="444444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90992" y="260631"/>
            <a:ext cx="20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EDF2D0-0705-40AD-87D3-C1639FB41018}"/>
              </a:ext>
            </a:extLst>
          </p:cNvPr>
          <p:cNvSpPr txBox="1"/>
          <p:nvPr/>
        </p:nvSpPr>
        <p:spPr>
          <a:xfrm>
            <a:off x="1048825" y="732257"/>
            <a:ext cx="1009435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Prevents food waste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Reduces cost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SMS will soon be usable on the moon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bg1"/>
                </a:solidFill>
              </a:rPr>
              <a:t>Vodafone LTE</a:t>
            </a:r>
          </a:p>
        </p:txBody>
      </p:sp>
    </p:spTree>
    <p:extLst>
      <p:ext uri="{BB962C8B-B14F-4D97-AF65-F5344CB8AC3E}">
        <p14:creationId xmlns:p14="http://schemas.microsoft.com/office/powerpoint/2010/main" val="39659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4086</TotalTime>
  <Words>294</Words>
  <Application>Microsoft Office PowerPoint</Application>
  <PresentationFormat>Widescreen</PresentationFormat>
  <Paragraphs>84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 BONNIE</vt:lpstr>
      <vt:lpstr>Arial</vt:lpstr>
      <vt:lpstr>Browallia New</vt:lpstr>
      <vt:lpstr>Calibri</vt:lpstr>
      <vt:lpstr>Calibri Light</vt:lpstr>
      <vt:lpstr>Candara</vt:lpstr>
      <vt:lpstr>Estrangelo Edessa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james sager;sage-fox.com</dc:creator>
  <cp:lastModifiedBy>Julia St-Jean</cp:lastModifiedBy>
  <cp:revision>1099</cp:revision>
  <dcterms:created xsi:type="dcterms:W3CDTF">2015-12-31T02:20:12Z</dcterms:created>
  <dcterms:modified xsi:type="dcterms:W3CDTF">2017-11-19T07:42:01Z</dcterms:modified>
</cp:coreProperties>
</file>