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latin typeface="Inter"/>
              </a:defRPr>
            </a:pPr>
            <a:r>
              <a:t>PyPI Installation Guide</a:t>
            </a:r>
          </a:p>
        </p:txBody>
      </p:sp>
      <p:sp>
        <p:nvSpPr>
          <p:cNvPr id="3" name="Subtitle 2"/>
          <p:cNvSpPr>
            <a:spLocks noGrp="1"/>
          </p:cNvSpPr>
          <p:nvPr>
            <p:ph type="subTitle" idx="1"/>
          </p:nvPr>
        </p:nvSpPr>
        <p:spPr/>
        <p:txBody>
          <a:bodyPr/>
          <a:lstStyle/>
          <a:p>
            <a:pPr>
              <a:defRPr>
                <a:latin typeface="Inter"/>
              </a:defRPr>
            </a:pPr>
            <a:r>
              <a:t>Basic instruction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p:txBody>
      </p:sp>
      <p:pic>
        <p:nvPicPr>
          <p:cNvPr id="4" name="Picture 3" descr="Image22.84.jpg"/>
          <p:cNvPicPr>
            <a:picLocks noChangeAspect="1"/>
          </p:cNvPicPr>
          <p:nvPr/>
        </p:nvPicPr>
        <p:blipFill>
          <a:blip r:embed="rId2"/>
          <a:stretch>
            <a:fillRect/>
          </a:stretch>
        </p:blipFill>
        <p:spPr>
          <a:xfrm>
            <a:off x="2286000" y="1714500"/>
            <a:ext cx="5152869" cy="3429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p:txBody>
      </p:sp>
      <p:pic>
        <p:nvPicPr>
          <p:cNvPr id="4" name="Picture 3" descr="Image22.84.jpg"/>
          <p:cNvPicPr>
            <a:picLocks noChangeAspect="1"/>
          </p:cNvPicPr>
          <p:nvPr/>
        </p:nvPicPr>
        <p:blipFill>
          <a:blip r:embed="rId2"/>
          <a:stretch>
            <a:fillRect/>
          </a:stretch>
        </p:blipFill>
        <p:spPr>
          <a:xfrm>
            <a:off x="2286000" y="1714500"/>
            <a:ext cx="5152869" cy="3429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p:txBody>
      </p:sp>
      <p:pic>
        <p:nvPicPr>
          <p:cNvPr id="4" name="Picture 3" descr="Image22.84.jpg"/>
          <p:cNvPicPr>
            <a:picLocks noChangeAspect="1"/>
          </p:cNvPicPr>
          <p:nvPr/>
        </p:nvPicPr>
        <p:blipFill>
          <a:blip r:embed="rId2"/>
          <a:stretch>
            <a:fillRect/>
          </a:stretch>
        </p:blipFill>
        <p:spPr>
          <a:xfrm>
            <a:off x="2286000" y="1714500"/>
            <a:ext cx="5152869" cy="3429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p:txBody>
      </p:sp>
      <p:pic>
        <p:nvPicPr>
          <p:cNvPr id="4" name="Picture 3" descr="Image22.84.jpg"/>
          <p:cNvPicPr>
            <a:picLocks noChangeAspect="1"/>
          </p:cNvPicPr>
          <p:nvPr/>
        </p:nvPicPr>
        <p:blipFill>
          <a:blip r:embed="rId2"/>
          <a:stretch>
            <a:fillRect/>
          </a:stretch>
        </p:blipFill>
        <p:spPr>
          <a:xfrm>
            <a:off x="2286000" y="1714500"/>
            <a:ext cx="5152869" cy="3429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 For a more detailed reference on package creation, see the official Python Packaging Authority (PyPA) website.  Note: PyPI should be pronounced “pie P I” to avoid confusion with pypy (a Python implementation).  The package can now be imported in Python scripts.  You may need to run as sudo if you have root privileges, or append --user to install under your home directory (often this will be under $HOME/. local).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p:txBody>
      </p:sp>
      <p:pic>
        <p:nvPicPr>
          <p:cNvPr id="4" name="Picture 3" descr="Image23.75.jpg"/>
          <p:cNvPicPr>
            <a:picLocks noChangeAspect="1"/>
          </p:cNvPicPr>
          <p:nvPr/>
        </p:nvPicPr>
        <p:blipFill>
          <a:blip r:embed="rId2"/>
          <a:stretch>
            <a:fillRect/>
          </a:stretch>
        </p:blipFill>
        <p:spPr>
          <a:xfrm>
            <a:off x="2286000" y="1714500"/>
            <a:ext cx="5308050" cy="34290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PyPI Installation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Note: pip3 is used to install Python3 packages, however in some environments the command pip may point to pip3, just as python may point to Python3.  You can use which pip to check this.  For this document, examples will show the command simply as pip.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