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Inter"/>
              </a:defRPr>
            </a:pPr>
            <a:r>
              <a:t>RUST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7315200" cy="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800"/>
              </a:spcAft>
              <a:defRPr sz="1800">
                <a:latin typeface="Inter"/>
              </a:defRPr>
            </a:pPr>
            <a:r>
              <a:t>Oooooooo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Inter"/>
              </a:defRPr>
            </a:pPr>
            <a:r>
              <a:t>RUST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7315200" cy="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828800"/>
          <a:ext cx="365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Inter"/>
              </a:defRPr>
            </a:pPr>
            <a:r>
              <a:t>RUST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43000"/>
            <a:ext cx="7315200" cy="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828800"/>
          <a:ext cx="3657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