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distribution.For a more detailed reference on package creation, see the official Python Packaging Authority (PyPA) website.</a:t>
            </a:r>
          </a:p>
        </p:txBody>
      </p:sp>
      <p:pic>
        <p:nvPicPr>
          <p:cNvPr id="4" name="Picture 3" descr="Image15.142.jpg"/>
          <p:cNvPicPr>
            <a:picLocks noChangeAspect="1"/>
          </p:cNvPicPr>
          <p:nvPr/>
        </p:nvPicPr>
        <p:blipFill>
          <a:blip r:embed="rId2"/>
          <a:stretch>
            <a:fillRect/>
          </a:stretch>
        </p:blipFill>
        <p:spPr>
          <a:xfrm>
            <a:off x="2286000" y="3429000"/>
            <a:ext cx="2286000" cy="152122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spcAft>
                <a:spcPts val="1800"/>
              </a:spcAft>
              <a:defRPr sz="1800">
                <a:latin typeface="Inter"/>
              </a:defRPr>
            </a:pPr>
            <a:r>
              <a:t>Note: PyPI should be pronounced “pie P I” to avoid confusion with pypy (a Python implementation).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spcAft>
                <a:spcPts val="1800"/>
              </a:spcAft>
              <a:defRPr sz="1800">
                <a:latin typeface="Inter"/>
              </a:defRPr>
            </a:pPr>
            <a:r>
              <a:t>The package can now be imported in Python scripts. You may need to run as sudo if you have root privileges, or append --user to install under your home directory (often this will be under $HOME/.local).</a:t>
            </a:r>
          </a:p>
        </p:txBody>
      </p:sp>
      <p:pic>
        <p:nvPicPr>
          <p:cNvPr id="4" name="Picture 3" descr="Image16.113.jpg"/>
          <p:cNvPicPr>
            <a:picLocks noChangeAspect="1"/>
          </p:cNvPicPr>
          <p:nvPr/>
        </p:nvPicPr>
        <p:blipFill>
          <a:blip r:embed="rId2"/>
          <a:stretch>
            <a:fillRect/>
          </a:stretch>
        </p:blipFill>
        <p:spPr>
          <a:xfrm>
            <a:off x="2286000" y="3429000"/>
            <a:ext cx="2286000" cy="2148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