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rgbClr val="000000"/>
          </a:solidFill>
        </p:spPr>
        <p:txBody>
          <a:bodyPr wrap="square" lIns="127000" rIns="127000" tIns="38100" bIns="38100">
            <a:normAutofit/>
          </a:bodyPr>
          <a:lstStyle/>
          <a:p/>
          <a:p>
            <a:pPr>
              <a:defRPr sz="2000">
                <a:solidFill>
                  <a:srgbClr val="FFFFFF"/>
                </a:solidFill>
                <a:latin typeface="Inter"/>
              </a:defRPr>
            </a:pPr>
            <a:r>
              <a:t>RUST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857250"/>
            <a:ext cx="7315200" cy="685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marL="171450" indent="171450">
              <a:buFont typeface="Arial" panose="020B0604020202020204" pitchFamily="34" charset="0"/>
              <a:buChar char="•"/>
              <a:defRPr sz="1800">
                <a:latin typeface="Inter"/>
              </a:defRPr>
            </a:pPr>
            <a:r>
              <a:t>Hello F sd z</a:t>
            </a:r>
          </a:p>
          <a:p>
            <a:pPr marL="171450" indent="171450">
              <a:buFont typeface="Arial" panose="020B0604020202020204" pitchFamily="34" charset="0"/>
              <a:buChar char="•"/>
              <a:defRPr sz="1800">
                <a:latin typeface="Inter"/>
              </a:defRPr>
            </a:pPr>
            <a:r>
              <a:t>A ds c 2dwdwdw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828800"/>
          <a:ext cx="3657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</a:tblGrid>
              <a:tr h="342900">
                <a:tc>
                  <a:txBody>
                    <a:bodyPr/>
                    <a:lstStyle/>
                    <a:p>
                      <a:r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ds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2dwdwdw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