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127000" rIns="127000" tIns="38100" bIns="38100">
            <a:normAutofit/>
          </a:bodyPr>
          <a:lstStyle/>
          <a:p/>
          <a:p>
            <a:pPr>
              <a:defRPr sz="2000">
                <a:solidFill>
                  <a:srgbClr val="FFFFFF"/>
                </a:solidFill>
                <a:latin typeface="Inter"/>
              </a:defRPr>
            </a:pPr>
            <a:r>
              <a:t>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857250"/>
            <a:ext cx="7315200" cy="685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marL="171450" indent="171450">
              <a:buFont typeface="Arial" panose="020B0604020202020204" pitchFamily="34" charset="0"/>
              <a:buChar char="•"/>
              <a:defRPr sz="1800">
                <a:latin typeface="Inter"/>
              </a:defRPr>
            </a:pPr>
            <a:r>
              <a:t>Rust is blazingly fast and memory-efficient: with no runtime or garbage collector, it can power performance-critical services, run on embedded devices, and easily integrate with other languages.</a:t>
            </a:r>
          </a:p>
          <a:p>
            <a:pPr marL="171450" indent="171450">
              <a:buFont typeface="Arial" panose="020B0604020202020204" pitchFamily="34" charset="0"/>
              <a:buChar char="•"/>
              <a:defRPr sz="1800">
                <a:latin typeface="Inter"/>
              </a:defRPr>
            </a:pPr>
            <a:r>
              <a:t>Rust’s rich type system and ownership model guarantee memory-safety and thread-safety — enabling you to eliminate many classes of bugs at compile-time.</a:t>
            </a:r>
          </a:p>
        </p:txBody>
      </p:sp>
      <p:pic>
        <p:nvPicPr>
          <p:cNvPr id="4" name="Picture 3" descr="Image14.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4572000" cy="2569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