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RUST</a:t>
            </a:r>
          </a:p>
        </p:txBody>
      </p:sp>
      <p:sp>
        <p:nvSpPr>
          <p:cNvPr id="3" name="Subtitle 2"/>
          <p:cNvSpPr>
            <a:spLocks noGrp="1"/>
          </p:cNvSpPr>
          <p:nvPr>
            <p:ph type="subTitle" idx="1"/>
          </p:nvPr>
        </p:nvSpPr>
        <p:spPr/>
        <p:txBody>
          <a:bodyPr/>
          <a:lstStyle/>
          <a:p>
            <a:r>
              <a:t>A Type-safe programming language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RUST</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Inter"/>
              </a:defRPr>
            </a:pPr>
            <a:r>
              <a:t>The document is broken down into sections so that readers may easily skips parts of the  process they are already familiar with. All but the final section (Uploading to PyPI), can be  undertaken as an exercise to understand Python packaging and test the process, without  publishing a package on the formal PyPI distribution.For a more detailed reference on  package creation, see the official Python Packaging Authority (PyPA) website.</a:t>
            </a:r>
          </a:p>
        </p:txBody>
      </p:sp>
      <p:pic>
        <p:nvPicPr>
          <p:cNvPr id="4" name="Picture 3" descr="Image22.6.jpg"/>
          <p:cNvPicPr>
            <a:picLocks noChangeAspect="1"/>
          </p:cNvPicPr>
          <p:nvPr/>
        </p:nvPicPr>
        <p:blipFill>
          <a:blip r:embed="rId2"/>
          <a:stretch>
            <a:fillRect/>
          </a:stretch>
        </p:blipFill>
        <p:spPr>
          <a:xfrm>
            <a:off x="2286000" y="4114800"/>
            <a:ext cx="2061148" cy="13716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RUST</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Inter"/>
              </a:defRPr>
            </a:pPr>
            <a:r>
              <a:t>Note: PyPI  should be pronounced “pie P I” to avoid confusion with pypy (a Python implementation).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RUST</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Inter"/>
              </a:defRPr>
            </a:pPr>
            <a:r>
              <a:t>The package can now be imported in Python scripts. You may need to run as sudo if you have  root privileges, or append --user to install under your home directory (often this will be  under $HOME/.local).</a:t>
            </a:r>
          </a:p>
          <a:p>
            <a:pPr>
              <a:spcAft>
                <a:spcPts val="1800"/>
              </a:spcAft>
              <a:defRPr sz="1800">
                <a:latin typeface="Inter"/>
              </a:defRPr>
            </a:pPr>
            <a:r>
              <a:t>Note: pip3 is used to install Python3 packages, however in some environments the command  pip may point to pip3, just as python may point to Python3. You can use which pip to check  this. For this document, examples will show the command simply as pip.</a:t>
            </a:r>
          </a:p>
        </p:txBody>
      </p:sp>
      <p:pic>
        <p:nvPicPr>
          <p:cNvPr id="4" name="Picture 3" descr="Image23.6.jpg"/>
          <p:cNvPicPr>
            <a:picLocks noChangeAspect="1"/>
          </p:cNvPicPr>
          <p:nvPr/>
        </p:nvPicPr>
        <p:blipFill>
          <a:blip r:embed="rId2"/>
          <a:stretch>
            <a:fillRect/>
          </a:stretch>
        </p:blipFill>
        <p:spPr>
          <a:xfrm>
            <a:off x="2286000" y="4114800"/>
            <a:ext cx="1459149" cy="1371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