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latin typeface="Calibri"/>
              </a:defRPr>
            </a:pPr>
            <a:r>
              <a:t>CAT VERY FRIENDLY GUIDE</a:t>
            </a:r>
          </a:p>
        </p:txBody>
      </p:sp>
      <p:sp>
        <p:nvSpPr>
          <p:cNvPr id="3" name="Subtitle 2"/>
          <p:cNvSpPr>
            <a:spLocks noGrp="1"/>
          </p:cNvSpPr>
          <p:nvPr>
            <p:ph type="subTitle" idx="1"/>
          </p:nvPr>
        </p:nvSpPr>
        <p:spPr/>
        <p:txBody>
          <a:bodyPr/>
          <a:lstStyle/>
          <a:p>
            <a:pPr>
              <a:defRPr>
                <a:latin typeface="Calibri"/>
              </a:defRPr>
            </a:pPr>
            <a:r>
              <a:t>Make Your Cat Get Used To A New Environment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Some cats like to stay in a safe room for weeks; others like to explore your house after a few days.  At first, you can allow your cat to travel around the house for 20 to 30 minutes and then take it back to its safe room.  After a few weeks, increase the amount of time out of the safe room, and then put them back away when you can’t supervise them.  If your cat is not adjusting to your home after a few weeks, talk to your vet and find the possible solution available to make the transition process easier.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Conclusion Getting used to the new environment is not easy, but you can help your cat by being present for her and realizing her needs.  Show your cat that there is no need to be afraid and then she will gradually adapt to the new environment.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Make Your Cat Get Used To A New Environment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p:txBody>
      </p:sp>
      <p:pic>
        <p:nvPicPr>
          <p:cNvPr id="4" name="Picture 3" descr="Image21.jpg"/>
          <p:cNvPicPr>
            <a:picLocks noChangeAspect="1"/>
          </p:cNvPicPr>
          <p:nvPr/>
        </p:nvPicPr>
        <p:blipFill>
          <a:blip r:embed="rId2"/>
          <a:stretch>
            <a:fillRect/>
          </a:stretch>
        </p:blipFill>
        <p:spPr>
          <a:xfrm>
            <a:off x="2286000" y="1714500"/>
            <a:ext cx="5486400" cy="3429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Cats are territorial animals and are not known for their affinity for change.  Cats like to spend their days in a family environment and are not good with new routines.  Cats don’t like moving to new places, but humans have to, so they have to move with us.  However, we can take certain steps to reduce cats’ stress and help them adapt to a new environment.  If you want to know how to get the cat used to the new environment, read the points below.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Consider Past Experience Of Your Cat Before doing anything, consider your cat’s past experience.  If your kitten is recently separated from its mother or its littermates, then it is difficult for your kitten to cope with the transition.  But she will adjust there soon.  If your cat is an adult and is separated from its owner and familiar home to bond with a new human companion and a new place than its difficult for her because she has to adapt to a whole new environment again.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Introduction To New Environment When your cat is moved from one home to another, make sure that it is transported on a suitable carrier.  Since cats don’t like to travel, your cat may feel stressed when she gets to her new home.  Try to take cats belonging like blankets and toys with her this will help her adjusting new place.  As soon as you get to a new place, don’t let your cat out right away and make the environment as calm as possible.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Clean your home well, especially if you have other pets living in your home.  Cats generally have a very powerful sense of smell and can pick not only the scent of other animals, but they also feel anxiety as a result of which they will increase their stress.  Thoroughly, clean and vacuum every inch of your rugs to remove fur or any other belongings from a different animal.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Make Your Cat Get Used To A New Environment If you have other cats in your home, don’t give her their feeding and watering equipment, instead give her new litter box, feeder, and drinker.</a:t>
            </a:r>
          </a:p>
          <a:p>
            <a:pPr>
              <a:spcAft>
                <a:spcPts val="1800"/>
              </a:spcAft>
              <a:defRPr sz="1800">
                <a:latin typeface="Calibri"/>
              </a:defRPr>
            </a:pPr>
            <a:r>
              <a:t>Adaptation To The New Environment When you bring your cat home, don’t rush the process of giving your cat a tour of the new house.  Instead, create a safe room for your cat and leave it there until you’re ready to start exploring your new home and potentially meeting existing cats.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381000"/>
          </a:xfrm>
          <a:prstGeom prst="rect">
            <a:avLst/>
          </a:prstGeom>
          <a:solidFill>
            <a:srgbClr val="000000"/>
          </a:solidFill>
        </p:spPr>
        <p:txBody>
          <a:bodyPr wrap="square">
            <a:spAutoFit/>
          </a:bodyPr>
          <a:lstStyle/>
          <a:p>
            <a:pPr>
              <a:defRPr sz="2000">
                <a:solidFill>
                  <a:srgbClr val="FFFFFF"/>
                </a:solidFill>
                <a:latin typeface="Calibri"/>
              </a:defRPr>
            </a:pPr>
            <a:r>
              <a:t>CAT VERY FRIENDLY GUIDE</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Calibri"/>
              </a:defRPr>
            </a:pPr>
            <a:r>
              <a:t>Now your cat has arrived in a new home, so give her several weeks to adjust to the new environment.  During this time, keep your cat indoors and make sure all windows and doors are closed because when cats get scared, they jump out of windows.  Some vets recommend keeping your adult cat indoors for a month and new kittens until they are fully developed.  Once your cat has adapted to the new room, you can open the door so that the cat can leave the room, keep the door open so that she can come back whenever she wants.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