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r>
              <a:t>Rust is blazingly fast and memory-efficient: with no runtime or garbage collector, it can power performance-critical services, run on embedded devices, and easily integrate with other languages.</a:t>
            </a:r>
          </a:p>
          <a:p>
            <a:pPr>
              <a:defRPr sz="1500"/>
            </a:pPr>
            <a:r>
              <a:t>Rust’s rich type system and ownership model guarantee memory-safety and thread-safety — enabling you to eliminate many classes of bugs at compile-time.</a:t>
            </a:r>
          </a:p>
          <a:p>
            <a:pPr>
              <a:defRPr sz="1500"/>
            </a:pPr>
            <a:r>
              <a:t>Rust has great documentation, a friendly compiler with useful error messages, and top-notch tooling — an integrated package manager and build tool, smart multi-editor support with auto-completion and type inspections, an auto-formatter, and more.</a:t>
            </a:r>
          </a:p>
        </p:txBody>
      </p:sp>
      <p:pic>
        <p:nvPicPr>
          <p:cNvPr id="3" name="Picture 2" descr="Image14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43000"/>
            <a:ext cx="4572000" cy="2569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