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0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30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3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29B3-8D40-485A-A7C9-8E74FADA9C8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B6766-EDE8-4743-B304-D2AE6A1F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m35D2NqR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 Microprocessors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Herrera-Ramirez</a:t>
            </a:r>
          </a:p>
          <a:p>
            <a:r>
              <a:rPr lang="en-US" dirty="0"/>
              <a:t>Brendan Currie</a:t>
            </a:r>
          </a:p>
        </p:txBody>
      </p:sp>
    </p:spTree>
    <p:extLst>
      <p:ext uri="{BB962C8B-B14F-4D97-AF65-F5344CB8AC3E}">
        <p14:creationId xmlns:p14="http://schemas.microsoft.com/office/powerpoint/2010/main" val="225210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20" y="1028568"/>
            <a:ext cx="1394786" cy="2530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8958" y="1112622"/>
            <a:ext cx="3507683" cy="2501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9162"/>
            <a:ext cx="7429174" cy="2602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0" y="770264"/>
            <a:ext cx="1587637" cy="1928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>
            <a:normAutofit/>
          </a:bodyPr>
          <a:lstStyle/>
          <a:p>
            <a:r>
              <a:rPr lang="en-US" dirty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960"/>
            <a:ext cx="4712351" cy="27455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Parts:</a:t>
            </a:r>
            <a:endParaRPr lang="en-US" dirty="0"/>
          </a:p>
          <a:p>
            <a:pPr fontAlgn="base"/>
            <a:r>
              <a:rPr lang="en-US" dirty="0"/>
              <a:t>1 Msp430G2553</a:t>
            </a:r>
          </a:p>
          <a:p>
            <a:pPr fontAlgn="base"/>
            <a:r>
              <a:rPr lang="en-US" dirty="0"/>
              <a:t>9 LEDs for the matrix</a:t>
            </a:r>
          </a:p>
          <a:p>
            <a:pPr fontAlgn="base"/>
            <a:r>
              <a:rPr lang="en-US" dirty="0"/>
              <a:t>2 LEDs for pass/fail condition of game</a:t>
            </a:r>
          </a:p>
          <a:p>
            <a:pPr fontAlgn="base"/>
            <a:r>
              <a:rPr lang="en-US" dirty="0"/>
              <a:t>1 Joystick</a:t>
            </a:r>
          </a:p>
          <a:p>
            <a:pPr fontAlgn="base"/>
            <a:r>
              <a:rPr lang="en-US" dirty="0"/>
              <a:t>19+ pieces of wire/jumper 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22" y="0"/>
            <a:ext cx="6489754" cy="66617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2" y="1187713"/>
            <a:ext cx="7197313" cy="5670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96" y="1409700"/>
            <a:ext cx="4525696" cy="33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996" y="1887703"/>
            <a:ext cx="4246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Challenges</a:t>
            </a:r>
          </a:p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LCD Screen not function how it was intended.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LCD Screen was more difficult to work than initially intended.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ACD configuration was tedious and information from TI website was not helpful since we were using a different board than what was intended.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61411" y="1887703"/>
            <a:ext cx="4246358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u="sng" dirty="0">
                <a:solidFill>
                  <a:srgbClr val="000000"/>
                </a:solidFill>
                <a:latin typeface="Old Standard TT"/>
              </a:rPr>
              <a:t>Solutions</a:t>
            </a:r>
            <a:endParaRPr lang="en-US" u="sng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ld Standard TT"/>
              </a:rPr>
              <a:t>Found that it was due to the incompatibility of the board.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Old Standard T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ld Standard TT"/>
              </a:rPr>
              <a:t>We decided that we could not get the LCD screen to work with given time.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Old Standard TT"/>
            </a:endParaRP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ld Standard TT"/>
              </a:rPr>
              <a:t>Using information from Lab 6 we were able to get a product we were happy with.</a:t>
            </a:r>
          </a:p>
        </p:txBody>
      </p:sp>
    </p:spTree>
    <p:extLst>
      <p:ext uri="{BB962C8B-B14F-4D97-AF65-F5344CB8AC3E}">
        <p14:creationId xmlns:p14="http://schemas.microsoft.com/office/powerpoint/2010/main" val="10939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634" y="5968146"/>
            <a:ext cx="5820181" cy="40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https://www.youtube.com/watch?v=LLm35D2NqRQ</a:t>
            </a:r>
            <a:endParaRPr lang="en-US" dirty="0"/>
          </a:p>
        </p:txBody>
      </p:sp>
      <p:pic>
        <p:nvPicPr>
          <p:cNvPr id="4" name="LLm35D2NqR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1634" y="1195754"/>
            <a:ext cx="8158935" cy="45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98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132</Words>
  <Application>Microsoft Office PowerPoint</Application>
  <PresentationFormat>Widescreen</PresentationFormat>
  <Paragraphs>29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Old Standard TT</vt:lpstr>
      <vt:lpstr>Trebuchet MS</vt:lpstr>
      <vt:lpstr>Wingdings 3</vt:lpstr>
      <vt:lpstr>Facet</vt:lpstr>
      <vt:lpstr>Final Project  Microprocessors </vt:lpstr>
      <vt:lpstr>Specs</vt:lpstr>
      <vt:lpstr>Schematic</vt:lpstr>
      <vt:lpstr>Code</vt:lpstr>
      <vt:lpstr>Challenges and Solutions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Microprocessors</dc:title>
  <dc:creator>Victor</dc:creator>
  <cp:lastModifiedBy>Victor</cp:lastModifiedBy>
  <cp:revision>10</cp:revision>
  <dcterms:created xsi:type="dcterms:W3CDTF">2017-04-27T15:39:54Z</dcterms:created>
  <dcterms:modified xsi:type="dcterms:W3CDTF">2017-04-27T19:34:16Z</dcterms:modified>
</cp:coreProperties>
</file>