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exvLHpFlN4esrHfapiAR0fTr3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700650" y="506175"/>
            <a:ext cx="4386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404040"/>
                </a:solidFill>
              </a:rPr>
              <a:t>Image Captioning Using </a:t>
            </a:r>
            <a:r>
              <a:rPr b="1" i="0" lang="zh-CN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Vision Transformer</a:t>
            </a:r>
            <a:r>
              <a:rPr b="1" lang="zh-CN" sz="1300">
                <a:solidFill>
                  <a:srgbClr val="404040"/>
                </a:solidFill>
              </a:rPr>
              <a:t>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zh-CN"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•"/>
            </a:pPr>
            <a:r>
              <a:rPr i="0" lang="zh-CN" sz="1100" u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r>
              <a:rPr b="0" i="0" lang="zh-CN" sz="1100" u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Understanding images/visual input can be difficult for those with visual impairment. </a:t>
            </a:r>
            <a:endParaRPr sz="700"/>
          </a:p>
          <a:p>
            <a:pPr indent="-2413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•"/>
            </a:pPr>
            <a:r>
              <a:rPr lang="zh-CN"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Approach: </a:t>
            </a:r>
            <a:r>
              <a:rPr b="0" i="0" lang="zh-CN" sz="1100" u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Using existing datasets (MSCOCO, FLIKR30k) we can train </a:t>
            </a:r>
            <a:r>
              <a:rPr lang="zh-CN"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zh-CN" sz="1100" u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image captioning model and investigate robusticity by changing pixels</a:t>
            </a:r>
            <a:endParaRPr b="0" i="0" sz="1100" u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Char char="•"/>
            </a:pPr>
            <a:r>
              <a:rPr lang="zh-CN" sz="1100">
                <a:solidFill>
                  <a:srgbClr val="404040"/>
                </a:solidFill>
              </a:rPr>
              <a:t>We evaluate the model using the BLEU score</a:t>
            </a:r>
            <a:endParaRPr sz="1100">
              <a:solidFill>
                <a:srgbClr val="404040"/>
              </a:solidFill>
            </a:endParaRPr>
          </a:p>
          <a:p>
            <a:pPr indent="-2413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•"/>
            </a:pPr>
            <a:r>
              <a:rPr lang="zh-CN" sz="11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Status: </a:t>
            </a:r>
            <a:r>
              <a:rPr lang="zh-CN" sz="1100">
                <a:solidFill>
                  <a:srgbClr val="404040"/>
                </a:solidFill>
              </a:rPr>
              <a:t>Project is completed and results are below</a:t>
            </a:r>
            <a:endParaRPr b="0" i="0" sz="11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725" y="971250"/>
            <a:ext cx="3141249" cy="37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963" y="2769788"/>
            <a:ext cx="2969980" cy="20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75" y="2761875"/>
            <a:ext cx="1832493" cy="20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