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49" d="100"/>
          <a:sy n="49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D2B9-C747-417E-864F-DC2F04375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D226E-969C-40CE-AD87-A185E4927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A611-B9C5-4BFC-8044-6667DD29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7D-2AD9-4049-9134-C1EDA5B9CE5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6743-22D3-4AE6-9E6B-EBEB2322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44F4-0565-47C7-852E-7816593B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967-5F6A-4689-9882-383F1416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2B61-ACF9-44E0-A2BD-8106CF15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75184-16BF-435B-BC16-E51FE9782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E19B-6A66-41E0-99F4-5D4DB848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7D-2AD9-4049-9134-C1EDA5B9CE5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4C0A7-666E-4A17-994B-2620B5D4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DD35-7848-472E-919F-E1EB1F36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967-5F6A-4689-9882-383F1416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8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49188-9095-401F-8144-A6F1CE3DC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AF3BB-2BAB-44B2-B96B-BA3FC39D4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AE5F-FA2D-453F-B030-25A6C75E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7D-2AD9-4049-9134-C1EDA5B9CE5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6A4E-5341-42E8-BA88-4874002D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9EAA6-1128-4CA3-A63E-12C65C61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967-5F6A-4689-9882-383F1416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A3F3-93F1-461D-BAFA-50F98ADF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A83B-9AC9-4FEB-B881-3B4EA51F2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4209D-9F88-4627-8EBB-ABC44A7E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7D-2AD9-4049-9134-C1EDA5B9CE5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D18E-9467-4835-986A-F0D307B7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98C43-8A01-4B27-B6EC-813019FA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967-5F6A-4689-9882-383F1416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ADE8-329F-499D-B149-9B277BD8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97851-CD10-4B3F-B6BE-F8C1C7147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82861-3908-44DB-95D8-74EA35D1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7D-2AD9-4049-9134-C1EDA5B9CE5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8D2E-6930-443F-BE8A-AA9160FA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7253-EAF9-4C34-A31C-CD6FFBDC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967-5F6A-4689-9882-383F1416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1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A29E-0B1F-4D9A-B9C6-9F58230C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67DB-7C77-4521-B3D8-D568FE8F6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F38C9-A1F7-4798-8BA3-B05318C43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18935-B2D1-4625-AAA0-0562CA63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7D-2AD9-4049-9134-C1EDA5B9CE5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EAC0A-133E-4111-9122-228C279F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2ED39-0BAB-4D24-A802-01CA405C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967-5F6A-4689-9882-383F1416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8657-4A98-4A33-8B65-6C149B47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307C6-C468-411C-9EB8-27D33B46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D12C4-FEAD-4022-8995-6DB3E7AAF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940E7-7B14-4E48-8B84-8EFC36574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C3731-8A60-4FCC-9061-29A3F8666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9C9DB-3038-425F-BAB2-3D27917A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7D-2AD9-4049-9134-C1EDA5B9CE5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35992-0590-48E5-8FDE-3FEC8A72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EB921-C441-45CE-861B-A7A33CA6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967-5F6A-4689-9882-383F1416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3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61A1-2A7D-4D9D-B489-F081AA1D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8A1F-ACB3-4D33-A777-32DA3839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7D-2AD9-4049-9134-C1EDA5B9CE5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0EED7-01CE-4A5E-B1FB-7A307914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69C13-F211-4A5D-8F70-2D7F0ED1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967-5F6A-4689-9882-383F1416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9DA04-590E-41CB-AACA-9E4A1ED6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7D-2AD9-4049-9134-C1EDA5B9CE5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4D948-76C4-42BC-AD58-115A54E8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BE35B-C7C4-4557-AF2C-2D81BC09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967-5F6A-4689-9882-383F1416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948-038A-4DE5-A0B5-047CB03D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6C57-7DF7-49D3-ABAD-39040680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4FBA-2B1C-4F19-B47B-4F0F7FC8C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57A84-E6DF-4850-870B-10F26004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7D-2AD9-4049-9134-C1EDA5B9CE5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068E-E0C9-4BF2-A2DE-91544CEA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CA644-85CE-4A96-92C6-AA1A6710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967-5F6A-4689-9882-383F1416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6ACA-677C-435B-97D1-2CF9134B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0184C-CE9D-42AB-9166-D072C0D56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A7DF5-31D5-4049-ACB3-5CB918918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E5BD3-5796-49C5-8086-2C7C0C73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7D-2AD9-4049-9134-C1EDA5B9CE5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F6B2F-7487-4853-96D8-9F7C345F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AA90-F771-42FA-B325-8AA29BF6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967-5F6A-4689-9882-383F1416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571C3-0D03-4438-BD0E-2818F097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C5F7-84A2-4174-AF1B-7797994A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BA6E-4463-4C76-A9E8-0FB76504E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077D-2AD9-4049-9134-C1EDA5B9CE5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F9A9-6A7E-4E72-838E-4C95E2F5B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81DB-E338-45E8-A66A-D0912F6D5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8967-5F6A-4689-9882-383F1416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F9D9BCD-2BA5-4596-A00C-DD6341D701BE}"/>
              </a:ext>
            </a:extLst>
          </p:cNvPr>
          <p:cNvSpPr/>
          <p:nvPr/>
        </p:nvSpPr>
        <p:spPr>
          <a:xfrm>
            <a:off x="691056" y="258276"/>
            <a:ext cx="3389586" cy="17112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9559BCE-50DE-4195-AC06-135A53E33B38}"/>
              </a:ext>
            </a:extLst>
          </p:cNvPr>
          <p:cNvSpPr/>
          <p:nvPr/>
        </p:nvSpPr>
        <p:spPr>
          <a:xfrm>
            <a:off x="539970" y="2963198"/>
            <a:ext cx="3389586" cy="14905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68360E6-966A-46C0-A7BF-5E745787C513}"/>
              </a:ext>
            </a:extLst>
          </p:cNvPr>
          <p:cNvSpPr/>
          <p:nvPr/>
        </p:nvSpPr>
        <p:spPr>
          <a:xfrm>
            <a:off x="691056" y="258276"/>
            <a:ext cx="3389586" cy="4658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Minesweeper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1343F34-3CA1-4050-AC68-F938601D982B}"/>
              </a:ext>
            </a:extLst>
          </p:cNvPr>
          <p:cNvSpPr/>
          <p:nvPr/>
        </p:nvSpPr>
        <p:spPr>
          <a:xfrm>
            <a:off x="691056" y="1283031"/>
            <a:ext cx="3389586" cy="68652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+start(Stage): void</a:t>
            </a:r>
          </a:p>
          <a:p>
            <a:r>
              <a:rPr lang="en-US" dirty="0">
                <a:solidFill>
                  <a:schemeClr val="tx1"/>
                </a:solidFill>
              </a:rPr>
              <a:t>+main(String[]): void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E4013A3-DFBC-4D0A-B3F0-E5DF7E0798F9}"/>
              </a:ext>
            </a:extLst>
          </p:cNvPr>
          <p:cNvSpPr/>
          <p:nvPr/>
        </p:nvSpPr>
        <p:spPr>
          <a:xfrm>
            <a:off x="7168056" y="396046"/>
            <a:ext cx="3389586" cy="46580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Minefield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293895F-6B91-4191-B1F5-26F7EDC2C1A2}"/>
              </a:ext>
            </a:extLst>
          </p:cNvPr>
          <p:cNvSpPr/>
          <p:nvPr/>
        </p:nvSpPr>
        <p:spPr>
          <a:xfrm>
            <a:off x="7168056" y="5109164"/>
            <a:ext cx="3389586" cy="14905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+Minefield()</a:t>
            </a:r>
          </a:p>
          <a:p>
            <a:r>
              <a:rPr lang="en-US" dirty="0">
                <a:solidFill>
                  <a:schemeClr val="tx1"/>
                </a:solidFill>
              </a:rPr>
              <a:t>-check(int, int): void</a:t>
            </a:r>
          </a:p>
          <a:p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zeroCellCluster</a:t>
            </a:r>
            <a:r>
              <a:rPr lang="en-US" dirty="0">
                <a:solidFill>
                  <a:schemeClr val="tx1"/>
                </a:solidFill>
              </a:rPr>
              <a:t>(int, int): void</a:t>
            </a:r>
          </a:p>
          <a:p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checkWin</a:t>
            </a:r>
            <a:r>
              <a:rPr lang="en-US" dirty="0">
                <a:solidFill>
                  <a:schemeClr val="tx1"/>
                </a:solidFill>
              </a:rPr>
              <a:t>(): Boolean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39693A6-FA86-4E11-97BC-EBA35D512067}"/>
              </a:ext>
            </a:extLst>
          </p:cNvPr>
          <p:cNvSpPr/>
          <p:nvPr/>
        </p:nvSpPr>
        <p:spPr>
          <a:xfrm>
            <a:off x="539970" y="2963197"/>
            <a:ext cx="3389586" cy="46580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MouseHandler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CA0DD13-56AB-4B95-903A-E2F836D627C3}"/>
              </a:ext>
            </a:extLst>
          </p:cNvPr>
          <p:cNvSpPr/>
          <p:nvPr/>
        </p:nvSpPr>
        <p:spPr>
          <a:xfrm>
            <a:off x="539970" y="3987954"/>
            <a:ext cx="3389586" cy="46580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+handle(</a:t>
            </a:r>
            <a:r>
              <a:rPr lang="en-US" dirty="0" err="1">
                <a:solidFill>
                  <a:schemeClr val="tx1"/>
                </a:solidFill>
              </a:rPr>
              <a:t>MouseEvent</a:t>
            </a:r>
            <a:r>
              <a:rPr lang="en-US" dirty="0">
                <a:solidFill>
                  <a:schemeClr val="tx1"/>
                </a:solidFill>
              </a:rPr>
              <a:t>): void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A3221DA-B24E-470E-8E8B-A81A22A8B00D}"/>
              </a:ext>
            </a:extLst>
          </p:cNvPr>
          <p:cNvSpPr/>
          <p:nvPr/>
        </p:nvSpPr>
        <p:spPr>
          <a:xfrm>
            <a:off x="7168056" y="861849"/>
            <a:ext cx="3389586" cy="424731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40B0A-69AC-4D31-98FD-C7DA7CC37FC2}"/>
              </a:ext>
            </a:extLst>
          </p:cNvPr>
          <p:cNvSpPr/>
          <p:nvPr/>
        </p:nvSpPr>
        <p:spPr>
          <a:xfrm>
            <a:off x="7168056" y="861849"/>
            <a:ext cx="33895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fieldPane</a:t>
            </a:r>
            <a:r>
              <a:rPr lang="en-US" dirty="0"/>
              <a:t>: </a:t>
            </a:r>
            <a:r>
              <a:rPr lang="en-US" dirty="0" err="1"/>
              <a:t>GridPane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visibleField</a:t>
            </a:r>
            <a:r>
              <a:rPr lang="en-US" dirty="0"/>
              <a:t>: Label[][]</a:t>
            </a:r>
          </a:p>
          <a:p>
            <a:r>
              <a:rPr lang="en-US" dirty="0"/>
              <a:t>-</a:t>
            </a:r>
            <a:r>
              <a:rPr lang="en-US" dirty="0" err="1"/>
              <a:t>invisibleField</a:t>
            </a:r>
            <a:r>
              <a:rPr lang="en-US" dirty="0"/>
              <a:t>: String[][]</a:t>
            </a:r>
          </a:p>
          <a:p>
            <a:r>
              <a:rPr lang="en-US" dirty="0"/>
              <a:t>-</a:t>
            </a:r>
            <a:r>
              <a:rPr lang="en-US" dirty="0" err="1"/>
              <a:t>checkField</a:t>
            </a:r>
            <a:r>
              <a:rPr lang="en-US" dirty="0"/>
              <a:t>: String[][]</a:t>
            </a:r>
          </a:p>
          <a:p>
            <a:r>
              <a:rPr lang="en-US" dirty="0"/>
              <a:t>-flagged: </a:t>
            </a:r>
            <a:r>
              <a:rPr lang="en-US" dirty="0" err="1"/>
              <a:t>boolean</a:t>
            </a:r>
            <a:r>
              <a:rPr lang="en-US" dirty="0"/>
              <a:t>[][] </a:t>
            </a:r>
          </a:p>
          <a:p>
            <a:r>
              <a:rPr lang="en-US" dirty="0"/>
              <a:t>-timer: Label</a:t>
            </a:r>
          </a:p>
          <a:p>
            <a:r>
              <a:rPr lang="en-US" dirty="0"/>
              <a:t>-</a:t>
            </a:r>
            <a:r>
              <a:rPr lang="en-US" dirty="0" err="1"/>
              <a:t>mineCounter</a:t>
            </a:r>
            <a:r>
              <a:rPr lang="en-US" dirty="0"/>
              <a:t>: Label</a:t>
            </a:r>
          </a:p>
          <a:p>
            <a:r>
              <a:rPr lang="en-US" dirty="0"/>
              <a:t>-</a:t>
            </a:r>
            <a:r>
              <a:rPr lang="en-US" dirty="0" err="1"/>
              <a:t>restartButton</a:t>
            </a:r>
            <a:r>
              <a:rPr lang="en-US" dirty="0"/>
              <a:t>: Button</a:t>
            </a:r>
          </a:p>
          <a:p>
            <a:r>
              <a:rPr lang="en-US" dirty="0"/>
              <a:t>-CELL_WIDTH: int</a:t>
            </a:r>
          </a:p>
          <a:p>
            <a:r>
              <a:rPr lang="en-US" dirty="0"/>
              <a:t>-rows: int </a:t>
            </a:r>
          </a:p>
          <a:p>
            <a:r>
              <a:rPr lang="en-US" dirty="0"/>
              <a:t>-columns: int </a:t>
            </a:r>
          </a:p>
          <a:p>
            <a:r>
              <a:rPr lang="en-US" dirty="0"/>
              <a:t>-mines: int</a:t>
            </a:r>
          </a:p>
          <a:p>
            <a:r>
              <a:rPr lang="en-US" dirty="0"/>
              <a:t>-</a:t>
            </a:r>
            <a:r>
              <a:rPr lang="en-US" dirty="0" err="1"/>
              <a:t>mineCount</a:t>
            </a:r>
            <a:r>
              <a:rPr lang="en-US" dirty="0"/>
              <a:t>: int </a:t>
            </a:r>
          </a:p>
          <a:p>
            <a:r>
              <a:rPr lang="en-US" dirty="0"/>
              <a:t>-time: String </a:t>
            </a:r>
          </a:p>
          <a:p>
            <a:r>
              <a:rPr lang="en-US" dirty="0"/>
              <a:t>-win: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72E6EA7-7EA5-4F0D-94F0-56965A833140}"/>
              </a:ext>
            </a:extLst>
          </p:cNvPr>
          <p:cNvSpPr/>
          <p:nvPr/>
        </p:nvSpPr>
        <p:spPr>
          <a:xfrm>
            <a:off x="3142594" y="5109165"/>
            <a:ext cx="3389586" cy="14905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C193D0F-D2CF-4E3F-8854-7910E028ECB5}"/>
              </a:ext>
            </a:extLst>
          </p:cNvPr>
          <p:cNvSpPr/>
          <p:nvPr/>
        </p:nvSpPr>
        <p:spPr>
          <a:xfrm>
            <a:off x="3142594" y="5109164"/>
            <a:ext cx="3389586" cy="46580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RestartHandler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DBE85870-33FD-4506-B491-EF6767E3CF48}"/>
              </a:ext>
            </a:extLst>
          </p:cNvPr>
          <p:cNvSpPr/>
          <p:nvPr/>
        </p:nvSpPr>
        <p:spPr>
          <a:xfrm>
            <a:off x="3142594" y="6133921"/>
            <a:ext cx="3389586" cy="46580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+handle(</a:t>
            </a:r>
            <a:r>
              <a:rPr lang="en-US" dirty="0" err="1">
                <a:solidFill>
                  <a:schemeClr val="tx1"/>
                </a:solidFill>
              </a:rPr>
              <a:t>ActionEvent</a:t>
            </a:r>
            <a:r>
              <a:rPr lang="en-US" dirty="0">
                <a:solidFill>
                  <a:schemeClr val="tx1"/>
                </a:solidFill>
              </a:rPr>
              <a:t>): void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0CA0EA-C11E-4BD8-B04C-686B3095B43D}"/>
              </a:ext>
            </a:extLst>
          </p:cNvPr>
          <p:cNvCxnSpPr/>
          <p:nvPr/>
        </p:nvCxnSpPr>
        <p:spPr>
          <a:xfrm flipH="1">
            <a:off x="3929556" y="2528505"/>
            <a:ext cx="3238500" cy="10817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C870C0-138F-4E65-B9DC-9D2E42CFCB9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837387" y="3258230"/>
            <a:ext cx="2330670" cy="1850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CDF531-73F0-433C-807C-F624F5E66A44}"/>
              </a:ext>
            </a:extLst>
          </p:cNvPr>
          <p:cNvCxnSpPr>
            <a:cxnSpLocks/>
          </p:cNvCxnSpPr>
          <p:nvPr/>
        </p:nvCxnSpPr>
        <p:spPr>
          <a:xfrm>
            <a:off x="4081956" y="928457"/>
            <a:ext cx="3086100" cy="10410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</dc:creator>
  <cp:lastModifiedBy>Brendan</cp:lastModifiedBy>
  <cp:revision>3</cp:revision>
  <dcterms:created xsi:type="dcterms:W3CDTF">2020-04-19T18:25:37Z</dcterms:created>
  <dcterms:modified xsi:type="dcterms:W3CDTF">2020-04-19T18:46:09Z</dcterms:modified>
</cp:coreProperties>
</file>