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4" r:id="rId1"/>
  </p:sldMasterIdLst>
  <p:sldIdLst>
    <p:sldId id="256" r:id="rId2"/>
    <p:sldId id="257" r:id="rId3"/>
    <p:sldId id="258" r:id="rId4"/>
    <p:sldId id="270" r:id="rId5"/>
    <p:sldId id="259" r:id="rId6"/>
    <p:sldId id="260" r:id="rId7"/>
    <p:sldId id="261" r:id="rId8"/>
    <p:sldId id="262" r:id="rId9"/>
    <p:sldId id="263" r:id="rId10"/>
    <p:sldId id="264" r:id="rId11"/>
    <p:sldId id="271" r:id="rId12"/>
    <p:sldId id="265" r:id="rId13"/>
    <p:sldId id="266" r:id="rId14"/>
    <p:sldId id="267" r:id="rId15"/>
    <p:sldId id="268" r:id="rId16"/>
    <p:sldId id="269" r:id="rId17"/>
  </p:sldIdLst>
  <p:sldSz cx="9144000" cy="6858000" type="screen4x3"/>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1189" y="26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37832" y="1895301"/>
            <a:ext cx="7477518" cy="1789774"/>
          </a:xfrm>
        </p:spPr>
        <p:txBody>
          <a:bodyPr wrap="none" anchor="b">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3" name="Subtitle 2"/>
          <p:cNvSpPr>
            <a:spLocks noGrp="1"/>
          </p:cNvSpPr>
          <p:nvPr>
            <p:ph type="subTitle" idx="1" hasCustomPrompt="1"/>
          </p:nvPr>
        </p:nvSpPr>
        <p:spPr>
          <a:xfrm>
            <a:off x="1037832" y="3694377"/>
            <a:ext cx="7477518" cy="852688"/>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16229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bullets and right im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494054"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494051" y="1475651"/>
            <a:ext cx="4708570" cy="426299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5706459" y="1033111"/>
            <a:ext cx="2943489" cy="5120641"/>
          </a:xfrm>
        </p:spPr>
        <p:txBody>
          <a:bodyPr/>
          <a:lstStyle/>
          <a:p>
            <a:r>
              <a:rPr lang="en-US"/>
              <a:t>Click icon to add picture</a:t>
            </a:r>
          </a:p>
        </p:txBody>
      </p:sp>
    </p:spTree>
    <p:extLst>
      <p:ext uri="{BB962C8B-B14F-4D97-AF65-F5344CB8AC3E}">
        <p14:creationId xmlns:p14="http://schemas.microsoft.com/office/powerpoint/2010/main" val="15213947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bullets and left image ">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04B78269-2564-3649-96BA-0374B26733E7}"/>
              </a:ext>
            </a:extLst>
          </p:cNvPr>
          <p:cNvSpPr>
            <a:spLocks noGrp="1"/>
          </p:cNvSpPr>
          <p:nvPr>
            <p:ph type="title" hasCustomPrompt="1"/>
          </p:nvPr>
        </p:nvSpPr>
        <p:spPr>
          <a:xfrm>
            <a:off x="3941381" y="365125"/>
            <a:ext cx="4708569" cy="1110526"/>
          </a:xfrm>
          <a:prstGeom prst="rect">
            <a:avLst/>
          </a:prstGeom>
        </p:spPr>
        <p:txBody>
          <a:bodyPr vert="horz" lIns="91440" tIns="45720" rIns="91440" bIns="45720" rtlCol="0" anchor="ctr">
            <a:noAutofit/>
          </a:bodyPr>
          <a:lstStyle/>
          <a:p>
            <a:r>
              <a:rPr lang="en-US" dirty="0"/>
              <a:t>Click to edit title</a:t>
            </a:r>
          </a:p>
        </p:txBody>
      </p:sp>
      <p:sp>
        <p:nvSpPr>
          <p:cNvPr id="11" name="Content Placeholder 2">
            <a:extLst>
              <a:ext uri="{FF2B5EF4-FFF2-40B4-BE49-F238E27FC236}">
                <a16:creationId xmlns:a16="http://schemas.microsoft.com/office/drawing/2014/main" id="{A8F76752-A6BF-1643-A2FD-29A57B1BBD08}"/>
              </a:ext>
            </a:extLst>
          </p:cNvPr>
          <p:cNvSpPr>
            <a:spLocks noGrp="1"/>
          </p:cNvSpPr>
          <p:nvPr>
            <p:ph sz="half" idx="13" hasCustomPrompt="1"/>
          </p:nvPr>
        </p:nvSpPr>
        <p:spPr>
          <a:xfrm>
            <a:off x="3941379" y="1475651"/>
            <a:ext cx="4708570" cy="4628758"/>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Picture Placeholder 13">
            <a:extLst>
              <a:ext uri="{FF2B5EF4-FFF2-40B4-BE49-F238E27FC236}">
                <a16:creationId xmlns:a16="http://schemas.microsoft.com/office/drawing/2014/main" id="{79B62AAE-DA19-E14B-B2DB-6EB9850732B5}"/>
              </a:ext>
            </a:extLst>
          </p:cNvPr>
          <p:cNvSpPr>
            <a:spLocks noGrp="1"/>
          </p:cNvSpPr>
          <p:nvPr>
            <p:ph type="pic" sz="quarter" idx="14"/>
          </p:nvPr>
        </p:nvSpPr>
        <p:spPr>
          <a:xfrm>
            <a:off x="427836" y="895797"/>
            <a:ext cx="2986976" cy="5423024"/>
          </a:xfrm>
        </p:spPr>
        <p:txBody>
          <a:bodyPr/>
          <a:lstStyle/>
          <a:p>
            <a:r>
              <a:rPr lang="en-US"/>
              <a:t>Click icon to add picture</a:t>
            </a:r>
          </a:p>
        </p:txBody>
      </p:sp>
    </p:spTree>
    <p:extLst>
      <p:ext uri="{BB962C8B-B14F-4D97-AF65-F5344CB8AC3E}">
        <p14:creationId xmlns:p14="http://schemas.microsoft.com/office/powerpoint/2010/main" val="25218152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2-imag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Picture Placeholder 7">
            <a:extLst>
              <a:ext uri="{FF2B5EF4-FFF2-40B4-BE49-F238E27FC236}">
                <a16:creationId xmlns:a16="http://schemas.microsoft.com/office/drawing/2014/main" id="{824842C3-42B5-9C43-9E2C-66DDA1C83AEB}"/>
              </a:ext>
            </a:extLst>
          </p:cNvPr>
          <p:cNvSpPr>
            <a:spLocks noGrp="1"/>
          </p:cNvSpPr>
          <p:nvPr>
            <p:ph type="pic" sz="quarter" idx="14" hasCustomPrompt="1"/>
          </p:nvPr>
        </p:nvSpPr>
        <p:spPr>
          <a:xfrm>
            <a:off x="4688667" y="1475651"/>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
        <p:nvSpPr>
          <p:cNvPr id="12" name="Picture Placeholder 7">
            <a:extLst>
              <a:ext uri="{FF2B5EF4-FFF2-40B4-BE49-F238E27FC236}">
                <a16:creationId xmlns:a16="http://schemas.microsoft.com/office/drawing/2014/main" id="{A89EA318-93EB-D34A-957B-D0D443FDB6FB}"/>
              </a:ext>
            </a:extLst>
          </p:cNvPr>
          <p:cNvSpPr>
            <a:spLocks noGrp="1"/>
          </p:cNvSpPr>
          <p:nvPr>
            <p:ph type="pic" sz="quarter" idx="15" hasCustomPrompt="1"/>
          </p:nvPr>
        </p:nvSpPr>
        <p:spPr>
          <a:xfrm>
            <a:off x="494052" y="1475650"/>
            <a:ext cx="3978520" cy="4111650"/>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3755685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images with title and captio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9" name="Text Placeholder 2"/>
          <p:cNvSpPr>
            <a:spLocks noGrp="1"/>
          </p:cNvSpPr>
          <p:nvPr>
            <p:ph type="body" idx="1" hasCustomPrompt="1"/>
          </p:nvPr>
        </p:nvSpPr>
        <p:spPr>
          <a:xfrm>
            <a:off x="494053" y="5173302"/>
            <a:ext cx="26062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0" name="Picture Placeholder 2"/>
          <p:cNvSpPr>
            <a:spLocks noGrp="1" noChangeAspect="1"/>
          </p:cNvSpPr>
          <p:nvPr>
            <p:ph type="pic" idx="15"/>
          </p:nvPr>
        </p:nvSpPr>
        <p:spPr>
          <a:xfrm>
            <a:off x="494055" y="1653166"/>
            <a:ext cx="2606278"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3" name="Picture Placeholder 2"/>
          <p:cNvSpPr>
            <a:spLocks noGrp="1" noChangeAspect="1"/>
          </p:cNvSpPr>
          <p:nvPr>
            <p:ph type="pic" idx="21"/>
          </p:nvPr>
        </p:nvSpPr>
        <p:spPr>
          <a:xfrm>
            <a:off x="3276604" y="1653166"/>
            <a:ext cx="2597833"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26" name="Picture Placeholder 2"/>
          <p:cNvSpPr>
            <a:spLocks noGrp="1" noChangeAspect="1"/>
          </p:cNvSpPr>
          <p:nvPr>
            <p:ph type="pic" idx="22"/>
          </p:nvPr>
        </p:nvSpPr>
        <p:spPr>
          <a:xfrm>
            <a:off x="6050708" y="1653166"/>
            <a:ext cx="2599241" cy="3509738"/>
          </a:xfrm>
          <a:prstGeom prst="roundRect">
            <a:avLst>
              <a:gd name="adj" fmla="val 1858"/>
            </a:avLst>
          </a:prstGeom>
          <a:effectLst/>
        </p:spPr>
        <p:txBody>
          <a:bodyPr anchor="t">
            <a:normAutofit/>
          </a:bodyPr>
          <a:lstStyle>
            <a:lvl1pPr marL="0" indent="0" algn="ctr">
              <a:buNone/>
              <a:defRPr sz="1333">
                <a:effectLst/>
              </a:defRPr>
            </a:lvl1pPr>
            <a:lvl2pPr marL="380992" indent="0">
              <a:buNone/>
              <a:defRPr sz="1333"/>
            </a:lvl2pPr>
            <a:lvl3pPr marL="761985" indent="0">
              <a:buNone/>
              <a:defRPr sz="1333"/>
            </a:lvl3pPr>
            <a:lvl4pPr marL="1142977" indent="0">
              <a:buNone/>
              <a:defRPr sz="1333"/>
            </a:lvl4pPr>
            <a:lvl5pPr marL="1523970" indent="0">
              <a:buNone/>
              <a:defRPr sz="1333"/>
            </a:lvl5pPr>
            <a:lvl6pPr marL="1904962" indent="0">
              <a:buNone/>
              <a:defRPr sz="1333"/>
            </a:lvl6pPr>
            <a:lvl7pPr marL="2285954" indent="0">
              <a:buNone/>
              <a:defRPr sz="1333"/>
            </a:lvl7pPr>
            <a:lvl8pPr marL="2666947" indent="0">
              <a:buNone/>
              <a:defRPr sz="1333"/>
            </a:lvl8pPr>
            <a:lvl9pPr marL="3047940" indent="0">
              <a:buNone/>
              <a:defRPr sz="1333"/>
            </a:lvl9pPr>
          </a:lstStyle>
          <a:p>
            <a:r>
              <a:rPr lang="en-US"/>
              <a:t>Click icon to add picture</a:t>
            </a:r>
            <a:endParaRPr lang="en-US" dirty="0"/>
          </a:p>
        </p:txBody>
      </p:sp>
      <p:sp>
        <p:nvSpPr>
          <p:cNvPr id="17" name="Text Placeholder 2"/>
          <p:cNvSpPr>
            <a:spLocks noGrp="1"/>
          </p:cNvSpPr>
          <p:nvPr>
            <p:ph type="body" idx="23" hasCustomPrompt="1"/>
          </p:nvPr>
        </p:nvSpPr>
        <p:spPr>
          <a:xfrm>
            <a:off x="3290758" y="5173302"/>
            <a:ext cx="2583678" cy="567559"/>
          </a:xfrm>
        </p:spPr>
        <p:txBody>
          <a:bodyPr anchor="b">
            <a:no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28" name="Text Placeholder 2"/>
          <p:cNvSpPr>
            <a:spLocks noGrp="1"/>
          </p:cNvSpPr>
          <p:nvPr>
            <p:ph type="body" idx="25" hasCustomPrompt="1"/>
          </p:nvPr>
        </p:nvSpPr>
        <p:spPr>
          <a:xfrm>
            <a:off x="6064865" y="5162904"/>
            <a:ext cx="2583677" cy="567559"/>
          </a:xfrm>
        </p:spPr>
        <p:txBody>
          <a:bodyPr anchor="b">
            <a:noAutofit/>
          </a:bodyPr>
          <a:lstStyle>
            <a:lvl1pPr marL="0" indent="0">
              <a:lnSpc>
                <a:spcPct val="100000"/>
              </a:lnSpc>
              <a:buNone/>
              <a:defRPr sz="1400" b="0">
                <a:solidFill>
                  <a:srgbClr val="646469"/>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CAPTION</a:t>
            </a:r>
          </a:p>
        </p:txBody>
      </p:sp>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714874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anoramic image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Picture Placeholder 2"/>
          <p:cNvSpPr>
            <a:spLocks noGrp="1" noChangeAspect="1"/>
          </p:cNvSpPr>
          <p:nvPr>
            <p:ph type="pic" idx="1" hasCustomPrompt="1"/>
          </p:nvPr>
        </p:nvSpPr>
        <p:spPr>
          <a:xfrm>
            <a:off x="629841" y="987427"/>
            <a:ext cx="7886700" cy="4101059"/>
          </a:xfrm>
        </p:spPr>
        <p:txBody>
          <a:bodyPr anchor="t">
            <a:normAutofit/>
          </a:bodyPr>
          <a:lstStyle>
            <a:lvl1pPr marL="0" indent="0">
              <a:buNone/>
              <a:defRPr sz="1400" baseline="0">
                <a:solidFill>
                  <a:schemeClr val="tx1">
                    <a:lumMod val="85000"/>
                  </a:schemeClr>
                </a:solidFill>
              </a:defRPr>
            </a:lvl1pPr>
            <a:lvl2pPr marL="380992" indent="0">
              <a:buNone/>
              <a:defRPr sz="2333"/>
            </a:lvl2pPr>
            <a:lvl3pPr marL="761985" indent="0">
              <a:buNone/>
              <a:defRPr sz="2000"/>
            </a:lvl3pPr>
            <a:lvl4pPr marL="1142977" indent="0">
              <a:buNone/>
              <a:defRPr sz="1667"/>
            </a:lvl4pPr>
            <a:lvl5pPr marL="1523970" indent="0">
              <a:buNone/>
              <a:defRPr sz="1667"/>
            </a:lvl5pPr>
            <a:lvl6pPr marL="1904962" indent="0">
              <a:buNone/>
              <a:defRPr sz="1667"/>
            </a:lvl6pPr>
            <a:lvl7pPr marL="2285954" indent="0">
              <a:buNone/>
              <a:defRPr sz="1667"/>
            </a:lvl7pPr>
            <a:lvl8pPr marL="2666947" indent="0">
              <a:buNone/>
              <a:defRPr sz="1667"/>
            </a:lvl8pPr>
            <a:lvl9pPr marL="3047940" indent="0">
              <a:buNone/>
              <a:defRPr sz="1667"/>
            </a:lvl9pPr>
          </a:lstStyle>
          <a:p>
            <a:r>
              <a:rPr lang="en-US" dirty="0"/>
              <a:t>Click icon to add picture – remember to add alt tag(s)</a:t>
            </a:r>
          </a:p>
        </p:txBody>
      </p:sp>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2485016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pictur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120015" y="491492"/>
            <a:ext cx="8903970" cy="6167864"/>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117303106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full screen picture">
    <p:bg>
      <p:bgPr>
        <a:solidFill>
          <a:schemeClr val="tx1"/>
        </a:solidFill>
        <a:effectLst/>
      </p:bgPr>
    </p:bg>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05A12D9-12AA-7842-877B-BA9346E2CEEE}"/>
              </a:ext>
            </a:extLst>
          </p:cNvPr>
          <p:cNvSpPr>
            <a:spLocks noGrp="1"/>
          </p:cNvSpPr>
          <p:nvPr>
            <p:ph type="pic" sz="quarter" idx="14" hasCustomPrompt="1"/>
          </p:nvPr>
        </p:nvSpPr>
        <p:spPr>
          <a:xfrm>
            <a:off x="0" y="279309"/>
            <a:ext cx="9144000" cy="6857999"/>
          </a:xfrm>
        </p:spPr>
        <p:txBody>
          <a:bodyPr>
            <a:normAutofit/>
          </a:bodyPr>
          <a:lstStyle>
            <a:lvl1pPr marL="0" marR="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sz="2000">
                <a:solidFill>
                  <a:schemeClr val="tx1">
                    <a:lumMod val="75000"/>
                  </a:schemeClr>
                </a:solidFill>
              </a:defRPr>
            </a:lvl1pPr>
          </a:lstStyle>
          <a:p>
            <a:pPr marL="0" marR="0" lvl="0" indent="0" algn="l" defTabSz="761985" rtl="0" eaLnBrk="1" fontAlgn="auto" latinLnBrk="0" hangingPunct="1">
              <a:lnSpc>
                <a:spcPct val="100000"/>
              </a:lnSpc>
              <a:spcBef>
                <a:spcPts val="600"/>
              </a:spcBef>
              <a:spcAft>
                <a:spcPts val="600"/>
              </a:spcAft>
              <a:buClrTx/>
              <a:buSzTx/>
              <a:buFont typeface="Arial" panose="020B0604020202020204" pitchFamily="34" charset="0"/>
              <a:buNone/>
              <a:tabLst/>
              <a:defRPr/>
            </a:pPr>
            <a:r>
              <a:rPr lang="en-US" dirty="0"/>
              <a:t>Click icon to add picture – remember to add alt tag(s)</a:t>
            </a:r>
          </a:p>
        </p:txBody>
      </p:sp>
    </p:spTree>
    <p:extLst>
      <p:ext uri="{BB962C8B-B14F-4D97-AF65-F5344CB8AC3E}">
        <p14:creationId xmlns:p14="http://schemas.microsoft.com/office/powerpoint/2010/main" val="24272406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video with caption and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629845" y="5186524"/>
            <a:ext cx="7885509" cy="682472"/>
          </a:xfrm>
        </p:spPr>
        <p:txBody>
          <a:bodyPr>
            <a:noAutofit/>
          </a:bodyPr>
          <a:lstStyle>
            <a:lvl1pPr marL="0" indent="0" algn="r">
              <a:buNone/>
              <a:defRPr sz="1778">
                <a:solidFill>
                  <a:schemeClr val="bg1"/>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caption</a:t>
            </a:r>
          </a:p>
        </p:txBody>
      </p:sp>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Media Placeholder 7">
            <a:extLst>
              <a:ext uri="{FF2B5EF4-FFF2-40B4-BE49-F238E27FC236}">
                <a16:creationId xmlns:a16="http://schemas.microsoft.com/office/drawing/2014/main" id="{15E10ABA-6733-4542-AEE4-B1A0C2E01AA1}"/>
              </a:ext>
            </a:extLst>
          </p:cNvPr>
          <p:cNvSpPr>
            <a:spLocks noGrp="1"/>
          </p:cNvSpPr>
          <p:nvPr>
            <p:ph type="media" sz="quarter" idx="13"/>
          </p:nvPr>
        </p:nvSpPr>
        <p:spPr>
          <a:xfrm>
            <a:off x="630239" y="988696"/>
            <a:ext cx="7885115" cy="4109084"/>
          </a:xfrm>
        </p:spPr>
        <p:txBody>
          <a:bodyPr/>
          <a:lstStyle/>
          <a:p>
            <a:r>
              <a:rPr lang="en-US"/>
              <a:t>Click icon to add media</a:t>
            </a:r>
          </a:p>
        </p:txBody>
      </p:sp>
    </p:spTree>
    <p:extLst>
      <p:ext uri="{BB962C8B-B14F-4D97-AF65-F5344CB8AC3E}">
        <p14:creationId xmlns:p14="http://schemas.microsoft.com/office/powerpoint/2010/main" val="41387366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full screen video">
    <p:bg>
      <p:bgPr>
        <a:solidFill>
          <a:schemeClr val="tx1"/>
        </a:solidFill>
        <a:effectLst/>
      </p:bgPr>
    </p:bg>
    <p:spTree>
      <p:nvGrpSpPr>
        <p:cNvPr id="1" name=""/>
        <p:cNvGrpSpPr/>
        <p:nvPr/>
      </p:nvGrpSpPr>
      <p:grpSpPr>
        <a:xfrm>
          <a:off x="0" y="0"/>
          <a:ext cx="0" cy="0"/>
          <a:chOff x="0" y="0"/>
          <a:chExt cx="0" cy="0"/>
        </a:xfrm>
      </p:grpSpPr>
      <p:sp>
        <p:nvSpPr>
          <p:cNvPr id="3" name="Media Placeholder 2">
            <a:extLst>
              <a:ext uri="{FF2B5EF4-FFF2-40B4-BE49-F238E27FC236}">
                <a16:creationId xmlns:a16="http://schemas.microsoft.com/office/drawing/2014/main" id="{61EB3D43-4BB5-A644-A0D1-F886600C067D}"/>
              </a:ext>
            </a:extLst>
          </p:cNvPr>
          <p:cNvSpPr>
            <a:spLocks noGrp="1"/>
          </p:cNvSpPr>
          <p:nvPr>
            <p:ph type="media" sz="quarter" idx="10"/>
          </p:nvPr>
        </p:nvSpPr>
        <p:spPr>
          <a:xfrm>
            <a:off x="0" y="0"/>
            <a:ext cx="9144000" cy="6858000"/>
          </a:xfrm>
        </p:spPr>
        <p:txBody>
          <a:bodyPr/>
          <a:lstStyle/>
          <a:p>
            <a:r>
              <a:rPr lang="en-US"/>
              <a:t>Click icon to add media</a:t>
            </a:r>
          </a:p>
        </p:txBody>
      </p:sp>
    </p:spTree>
    <p:extLst>
      <p:ext uri="{BB962C8B-B14F-4D97-AF65-F5344CB8AC3E}">
        <p14:creationId xmlns:p14="http://schemas.microsoft.com/office/powerpoint/2010/main" val="21260184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quot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2"/>
            <a:ext cx="6977064" cy="4692448"/>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5157092"/>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4" y="98862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452255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31742224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title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ctrTitle" hasCustomPrompt="1"/>
          </p:nvPr>
        </p:nvSpPr>
        <p:spPr>
          <a:xfrm>
            <a:off x="802466" y="1765738"/>
            <a:ext cx="7539071" cy="1708022"/>
          </a:xfrm>
        </p:spPr>
        <p:txBody>
          <a:bodyPr wrap="none" anchor="t">
            <a:noAutofit/>
          </a:bodyPr>
          <a:lstStyle>
            <a:lvl1pPr algn="r">
              <a:defRPr sz="4800" b="1" i="0" spc="0" baseline="0">
                <a:solidFill>
                  <a:schemeClr val="tx1"/>
                </a:solidFill>
                <a:effectLst/>
                <a:latin typeface="Montserrat" pitchFamily="2" charset="77"/>
                <a:cs typeface="Montserrat" pitchFamily="2" charset="77"/>
              </a:defRPr>
            </a:lvl1pPr>
          </a:lstStyle>
          <a:p>
            <a:r>
              <a:rPr lang="en-US" dirty="0"/>
              <a:t>Click to edit title</a:t>
            </a:r>
          </a:p>
        </p:txBody>
      </p:sp>
      <p:sp>
        <p:nvSpPr>
          <p:cNvPr id="8" name="Subtitle 2"/>
          <p:cNvSpPr>
            <a:spLocks noGrp="1"/>
          </p:cNvSpPr>
          <p:nvPr>
            <p:ph type="subTitle" idx="1" hasCustomPrompt="1"/>
          </p:nvPr>
        </p:nvSpPr>
        <p:spPr>
          <a:xfrm>
            <a:off x="802466" y="979920"/>
            <a:ext cx="7539071" cy="784586"/>
          </a:xfrm>
        </p:spPr>
        <p:txBody>
          <a:bodyPr anchor="b">
            <a:noAutofit/>
          </a:bodyPr>
          <a:lstStyle>
            <a:lvl1pPr marL="0" indent="0" algn="r">
              <a:buNone/>
              <a:defRPr sz="2800" b="0" i="0">
                <a:solidFill>
                  <a:schemeClr val="tx1"/>
                </a:solidFill>
                <a:latin typeface="Montserrat" pitchFamily="2" charset="77"/>
                <a:cs typeface="Montserrat" pitchFamily="2" charset="77"/>
              </a:defRPr>
            </a:lvl1pPr>
            <a:lvl2pPr marL="380992" indent="0" algn="ctr">
              <a:buNone/>
              <a:defRPr sz="1667"/>
            </a:lvl2pPr>
            <a:lvl3pPr marL="761985" indent="0" algn="ctr">
              <a:buNone/>
              <a:defRPr sz="1500"/>
            </a:lvl3pPr>
            <a:lvl4pPr marL="1142977" indent="0" algn="ctr">
              <a:buNone/>
              <a:defRPr sz="1333"/>
            </a:lvl4pPr>
            <a:lvl5pPr marL="1523970" indent="0" algn="ctr">
              <a:buNone/>
              <a:defRPr sz="1333"/>
            </a:lvl5pPr>
            <a:lvl6pPr marL="1904962" indent="0" algn="ctr">
              <a:buNone/>
              <a:defRPr sz="1333"/>
            </a:lvl6pPr>
            <a:lvl7pPr marL="2285954" indent="0" algn="ctr">
              <a:buNone/>
              <a:defRPr sz="1333"/>
            </a:lvl7pPr>
            <a:lvl8pPr marL="2666947" indent="0" algn="ctr">
              <a:buNone/>
              <a:defRPr sz="1333"/>
            </a:lvl8pPr>
            <a:lvl9pPr marL="3047940" indent="0" algn="ctr">
              <a:buNone/>
              <a:defRPr sz="1333"/>
            </a:lvl9pPr>
          </a:lstStyle>
          <a:p>
            <a:r>
              <a:rPr lang="en-US" dirty="0"/>
              <a:t>Click to edit subtitle</a:t>
            </a:r>
          </a:p>
        </p:txBody>
      </p:sp>
    </p:spTree>
    <p:extLst>
      <p:ext uri="{BB962C8B-B14F-4D97-AF65-F5344CB8AC3E}">
        <p14:creationId xmlns:p14="http://schemas.microsoft.com/office/powerpoint/2010/main" val="14821049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Quot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84661" y="365131"/>
            <a:ext cx="6977064" cy="2992904"/>
          </a:xfrm>
        </p:spPr>
        <p:txBody>
          <a:bodyPr anchor="ctr"/>
          <a:lstStyle>
            <a:lvl1pPr>
              <a:defRPr sz="3556" b="1"/>
            </a:lvl1pPr>
          </a:lstStyle>
          <a:p>
            <a:r>
              <a:rPr lang="en-US" dirty="0"/>
              <a:t>Click to edit quote</a:t>
            </a:r>
          </a:p>
        </p:txBody>
      </p:sp>
      <p:sp>
        <p:nvSpPr>
          <p:cNvPr id="12" name="Text Placeholder 3"/>
          <p:cNvSpPr>
            <a:spLocks noGrp="1"/>
          </p:cNvSpPr>
          <p:nvPr>
            <p:ph type="body" sz="half" idx="13" hasCustomPrompt="1"/>
          </p:nvPr>
        </p:nvSpPr>
        <p:spPr>
          <a:xfrm>
            <a:off x="1290484" y="3365558"/>
            <a:ext cx="6564224" cy="548968"/>
          </a:xfrm>
        </p:spPr>
        <p:txBody>
          <a:bodyPr anchor="t">
            <a:noAutofit/>
          </a:bodyPr>
          <a:lstStyle>
            <a:lvl1pPr marL="0" indent="0" algn="r">
              <a:buNone/>
              <a:defRPr sz="1778" i="1">
                <a:solidFill>
                  <a:schemeClr val="tx2">
                    <a:lumMod val="50000"/>
                  </a:schemeClr>
                </a:solidFill>
              </a:defRPr>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4" name="Text Placeholder 3"/>
          <p:cNvSpPr>
            <a:spLocks noGrp="1"/>
          </p:cNvSpPr>
          <p:nvPr>
            <p:ph type="body" sz="half" idx="2" hasCustomPrompt="1"/>
          </p:nvPr>
        </p:nvSpPr>
        <p:spPr>
          <a:xfrm>
            <a:off x="629844" y="4399983"/>
            <a:ext cx="7884318" cy="1489496"/>
          </a:xfrm>
        </p:spPr>
        <p:txBody>
          <a:bodyPr anchor="ctr">
            <a:noAutofit/>
          </a:bodyPr>
          <a:lstStyle>
            <a:lvl1pPr marL="0" indent="0">
              <a:buNone/>
              <a:defRPr sz="1778" baseline="0"/>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text</a:t>
            </a:r>
          </a:p>
        </p:txBody>
      </p:sp>
      <p:sp>
        <p:nvSpPr>
          <p:cNvPr id="9" name="TextBox 8"/>
          <p:cNvSpPr txBox="1"/>
          <p:nvPr/>
        </p:nvSpPr>
        <p:spPr>
          <a:xfrm>
            <a:off x="833283" y="786827"/>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667" dirty="0">
                <a:ln w="3175" cmpd="sng">
                  <a:solidFill>
                    <a:srgbClr val="C00000"/>
                  </a:solidFill>
                </a:ln>
                <a:solidFill>
                  <a:srgbClr val="FF0000"/>
                </a:solidFill>
                <a:effectLst/>
              </a:rPr>
              <a:t>“</a:t>
            </a:r>
          </a:p>
        </p:txBody>
      </p:sp>
      <p:sp>
        <p:nvSpPr>
          <p:cNvPr id="10" name="TextBox 9"/>
          <p:cNvSpPr txBox="1"/>
          <p:nvPr/>
        </p:nvSpPr>
        <p:spPr>
          <a:xfrm>
            <a:off x="7828359" y="2743208"/>
            <a:ext cx="457200" cy="584776"/>
          </a:xfrm>
          <a:prstGeom prst="rect">
            <a:avLst/>
          </a:prstGeom>
        </p:spPr>
        <p:txBody>
          <a:bodyPr vert="horz" lIns="76200" tIns="38100" rIns="76200" bIns="3810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667" dirty="0">
                <a:ln w="3175" cmpd="sng">
                  <a:solidFill>
                    <a:srgbClr val="C00000"/>
                  </a:solidFill>
                </a:ln>
                <a:solidFill>
                  <a:srgbClr val="FF0000"/>
                </a:solidFill>
                <a:effectLst/>
              </a:rPr>
              <a:t>”</a:t>
            </a:r>
          </a:p>
        </p:txBody>
      </p:sp>
    </p:spTree>
    <p:extLst>
      <p:ext uri="{BB962C8B-B14F-4D97-AF65-F5344CB8AC3E}">
        <p14:creationId xmlns:p14="http://schemas.microsoft.com/office/powerpoint/2010/main" val="18172442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F3F504F-3A41-DC4B-BEE1-47D0E19E9F8E}"/>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Tree>
    <p:extLst>
      <p:ext uri="{BB962C8B-B14F-4D97-AF65-F5344CB8AC3E}">
        <p14:creationId xmlns:p14="http://schemas.microsoft.com/office/powerpoint/2010/main" val="24320311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1912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922602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971473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blank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8316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blank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38211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dirty="0"/>
          </a:p>
        </p:txBody>
      </p:sp>
      <p:sp>
        <p:nvSpPr>
          <p:cNvPr id="4" name="Rectangle 4"/>
          <p:cNvSpPr>
            <a:spLocks noGrp="1" noChangeArrowheads="1"/>
          </p:cNvSpPr>
          <p:nvPr>
            <p:ph type="dt" sz="half" idx="10"/>
          </p:nvPr>
        </p:nvSpPr>
        <p:spPr>
          <a:ln/>
        </p:spPr>
        <p:txBody>
          <a:bodyPr/>
          <a:lstStyle>
            <a:lvl1pPr>
              <a:defRPr/>
            </a:lvl1pPr>
          </a:lstStyle>
          <a:p>
            <a:fld id="{C49B2F53-3D81-4CF7-81AE-806EBBEB9C3C}" type="datetimeFigureOut">
              <a:rPr lang="en-US" smtClean="0"/>
              <a:pPr/>
              <a:t>02-Sep-25</a:t>
            </a:fld>
            <a:endParaRPr lang="en-CA"/>
          </a:p>
        </p:txBody>
      </p:sp>
      <p:sp>
        <p:nvSpPr>
          <p:cNvPr id="5" name="Rectangle 5"/>
          <p:cNvSpPr>
            <a:spLocks noGrp="1" noChangeArrowheads="1"/>
          </p:cNvSpPr>
          <p:nvPr>
            <p:ph type="ftr" sz="quarter" idx="11"/>
          </p:nvPr>
        </p:nvSpPr>
        <p:spPr>
          <a:ln/>
        </p:spPr>
        <p:txBody>
          <a:bodyPr/>
          <a:lstStyle>
            <a:lvl1pPr>
              <a:defRPr/>
            </a:lvl1pPr>
          </a:lstStyle>
          <a:p>
            <a:endParaRPr lang="en-CA"/>
          </a:p>
        </p:txBody>
      </p:sp>
      <p:sp>
        <p:nvSpPr>
          <p:cNvPr id="6" name="Rectangle 6"/>
          <p:cNvSpPr>
            <a:spLocks noGrp="1" noChangeArrowheads="1"/>
          </p:cNvSpPr>
          <p:nvPr>
            <p:ph type="sldNum" sz="quarter" idx="12"/>
          </p:nvPr>
        </p:nvSpPr>
        <p:spPr>
          <a:ln/>
        </p:spPr>
        <p:txBody>
          <a:bodyPr/>
          <a:lstStyle>
            <a:lvl1pPr>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270672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title 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half" idx="2" hasCustomPrompt="1"/>
          </p:nvPr>
        </p:nvSpPr>
        <p:spPr>
          <a:xfrm>
            <a:off x="494052" y="4756291"/>
            <a:ext cx="8155896" cy="705994"/>
          </a:xfrm>
        </p:spPr>
        <p:txBody>
          <a:bodyPr anchor="t">
            <a:noAutofit/>
          </a:bodyPr>
          <a:lstStyle>
            <a:lvl1pPr marL="0" indent="0">
              <a:buNone/>
              <a:defRPr sz="1778"/>
            </a:lvl1pPr>
            <a:lvl2pPr marL="380992" indent="0">
              <a:buNone/>
              <a:defRPr sz="1167"/>
            </a:lvl2pPr>
            <a:lvl3pPr marL="761985" indent="0">
              <a:buNone/>
              <a:defRPr sz="1000"/>
            </a:lvl3pPr>
            <a:lvl4pPr marL="1142977" indent="0">
              <a:buNone/>
              <a:defRPr sz="833"/>
            </a:lvl4pPr>
            <a:lvl5pPr marL="1523970" indent="0">
              <a:buNone/>
              <a:defRPr sz="833"/>
            </a:lvl5pPr>
            <a:lvl6pPr marL="1904962" indent="0">
              <a:buNone/>
              <a:defRPr sz="833"/>
            </a:lvl6pPr>
            <a:lvl7pPr marL="2285954" indent="0">
              <a:buNone/>
              <a:defRPr sz="833"/>
            </a:lvl7pPr>
            <a:lvl8pPr marL="2666947" indent="0">
              <a:buNone/>
              <a:defRPr sz="833"/>
            </a:lvl8pPr>
            <a:lvl9pPr marL="3047940" indent="0">
              <a:buNone/>
              <a:defRPr sz="833"/>
            </a:lvl9pPr>
          </a:lstStyle>
          <a:p>
            <a:pPr lvl="0"/>
            <a:r>
              <a:rPr lang="en-US" dirty="0"/>
              <a:t>Click to edit sub title</a:t>
            </a:r>
          </a:p>
        </p:txBody>
      </p:sp>
      <p:sp>
        <p:nvSpPr>
          <p:cNvPr id="5" name="Title 4">
            <a:extLst>
              <a:ext uri="{FF2B5EF4-FFF2-40B4-BE49-F238E27FC236}">
                <a16:creationId xmlns:a16="http://schemas.microsoft.com/office/drawing/2014/main" id="{2CAE61BF-3763-0E4A-999B-8924DFBF3661}"/>
              </a:ext>
            </a:extLst>
          </p:cNvPr>
          <p:cNvSpPr>
            <a:spLocks noGrp="1"/>
          </p:cNvSpPr>
          <p:nvPr>
            <p:ph type="title" hasCustomPrompt="1"/>
          </p:nvPr>
        </p:nvSpPr>
        <p:spPr>
          <a:xfrm>
            <a:off x="494052" y="3147144"/>
            <a:ext cx="8155896" cy="1609147"/>
          </a:xfrm>
        </p:spPr>
        <p:txBody>
          <a:bodyPr anchor="b"/>
          <a:lstStyle/>
          <a:p>
            <a:r>
              <a:rPr lang="en-US" dirty="0"/>
              <a:t>Click to edit title</a:t>
            </a:r>
          </a:p>
        </p:txBody>
      </p:sp>
    </p:spTree>
    <p:extLst>
      <p:ext uri="{BB962C8B-B14F-4D97-AF65-F5344CB8AC3E}">
        <p14:creationId xmlns:p14="http://schemas.microsoft.com/office/powerpoint/2010/main" val="13195381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F6A6C647-8D61-1F4E-99D1-2AB4ED068F8F}"/>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14" name="Content Placeholder 13">
            <a:extLst>
              <a:ext uri="{FF2B5EF4-FFF2-40B4-BE49-F238E27FC236}">
                <a16:creationId xmlns:a16="http://schemas.microsoft.com/office/drawing/2014/main" id="{001196F0-56A5-0A49-AD87-3B487F495141}"/>
              </a:ext>
            </a:extLst>
          </p:cNvPr>
          <p:cNvSpPr>
            <a:spLocks noGrp="1"/>
          </p:cNvSpPr>
          <p:nvPr>
            <p:ph sz="quarter" idx="13" hasCustomPrompt="1"/>
          </p:nvPr>
        </p:nvSpPr>
        <p:spPr>
          <a:xfrm>
            <a:off x="494349" y="1476377"/>
            <a:ext cx="8155305" cy="4072890"/>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9379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2 columns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BDCE862F-2DE8-F94F-9079-91AF022976F0}"/>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3">
            <a:extLst>
              <a:ext uri="{FF2B5EF4-FFF2-40B4-BE49-F238E27FC236}">
                <a16:creationId xmlns:a16="http://schemas.microsoft.com/office/drawing/2014/main" id="{F482732F-316B-FD4C-A0B3-A1EF01C5451C}"/>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8" name="Title Placeholder 1">
            <a:extLst>
              <a:ext uri="{FF2B5EF4-FFF2-40B4-BE49-F238E27FC236}">
                <a16:creationId xmlns:a16="http://schemas.microsoft.com/office/drawing/2014/main" id="{FBF0C72D-9A4A-2A49-B363-B2C415C80BA7}"/>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Tree>
    <p:extLst>
      <p:ext uri="{BB962C8B-B14F-4D97-AF65-F5344CB8AC3E}">
        <p14:creationId xmlns:p14="http://schemas.microsoft.com/office/powerpoint/2010/main" val="1256980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two columns content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49B2F53-3D81-4CF7-81AE-806EBBEB9C3C}" type="datetimeFigureOut">
              <a:rPr lang="en-US" smtClean="0"/>
              <a:pPr/>
              <a:t>02-Sep-25</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3C796FB5-CDE6-4BE0-8F47-5234C715644B}" type="slidenum">
              <a:rPr lang="en-CA" smtClean="0"/>
              <a:pPr/>
              <a:t>‹#›</a:t>
            </a:fld>
            <a:endParaRPr lang="en-CA"/>
          </a:p>
        </p:txBody>
      </p:sp>
      <p:sp>
        <p:nvSpPr>
          <p:cNvPr id="8" name="Title Placeholder 1">
            <a:extLst>
              <a:ext uri="{FF2B5EF4-FFF2-40B4-BE49-F238E27FC236}">
                <a16:creationId xmlns:a16="http://schemas.microsoft.com/office/drawing/2014/main" id="{CB971B7F-1741-9A4A-B925-11E1F5B352C4}"/>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lvl1pPr>
              <a:defRPr>
                <a:solidFill>
                  <a:schemeClr val="bg1"/>
                </a:solidFill>
              </a:defRPr>
            </a:lvl1pPr>
          </a:lstStyle>
          <a:p>
            <a:r>
              <a:rPr lang="en-US" dirty="0"/>
              <a:t>Click to edit title</a:t>
            </a:r>
          </a:p>
        </p:txBody>
      </p:sp>
      <p:sp>
        <p:nvSpPr>
          <p:cNvPr id="9" name="Content Placeholder 2">
            <a:extLst>
              <a:ext uri="{FF2B5EF4-FFF2-40B4-BE49-F238E27FC236}">
                <a16:creationId xmlns:a16="http://schemas.microsoft.com/office/drawing/2014/main" id="{F32FC316-43A0-314E-884C-19A6592161FA}"/>
              </a:ext>
            </a:extLst>
          </p:cNvPr>
          <p:cNvSpPr>
            <a:spLocks noGrp="1"/>
          </p:cNvSpPr>
          <p:nvPr>
            <p:ph sz="half" idx="1" hasCustomPrompt="1"/>
          </p:nvPr>
        </p:nvSpPr>
        <p:spPr>
          <a:xfrm>
            <a:off x="494053" y="1497701"/>
            <a:ext cx="3989661" cy="4072255"/>
          </a:xfrm>
        </p:spPr>
        <p:txBody>
          <a:bodyPr>
            <a:noAutofit/>
          </a:bodyPr>
          <a:lstStyle>
            <a:lvl1pPr>
              <a:spcAft>
                <a:spcPts val="1200"/>
              </a:spcAft>
              <a:defRPr sz="280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0" name="Content Placeholder 3">
            <a:extLst>
              <a:ext uri="{FF2B5EF4-FFF2-40B4-BE49-F238E27FC236}">
                <a16:creationId xmlns:a16="http://schemas.microsoft.com/office/drawing/2014/main" id="{AB32E208-AE39-D149-A2EC-87102F8C0C21}"/>
              </a:ext>
            </a:extLst>
          </p:cNvPr>
          <p:cNvSpPr>
            <a:spLocks noGrp="1"/>
          </p:cNvSpPr>
          <p:nvPr>
            <p:ph sz="half" idx="2" hasCustomPrompt="1"/>
          </p:nvPr>
        </p:nvSpPr>
        <p:spPr>
          <a:xfrm>
            <a:off x="4660287" y="1497702"/>
            <a:ext cx="3989662" cy="4072256"/>
          </a:xfrm>
        </p:spPr>
        <p:txBody>
          <a:bodyPr>
            <a:noAutofit/>
          </a:bodyPr>
          <a:lstStyle>
            <a:lvl1pPr>
              <a:spcAft>
                <a:spcPts val="1200"/>
              </a:spcAft>
              <a:defRPr sz="2800" baseline="0"/>
            </a:lvl1pPr>
            <a:lvl2pPr>
              <a:spcAft>
                <a:spcPts val="1200"/>
              </a:spcAft>
              <a:defRPr sz="2400"/>
            </a:lvl2pPr>
            <a:lvl3pPr>
              <a:spcAft>
                <a:spcPts val="1200"/>
              </a:spcAft>
              <a:defRPr sz="2000"/>
            </a:lvl3pPr>
            <a:lvl4pPr>
              <a:spcAft>
                <a:spcPts val="1200"/>
              </a:spcAft>
              <a:defRPr sz="1800"/>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073087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3 column text with title and sub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9" name="Text Placeholder 2">
            <a:extLst>
              <a:ext uri="{FF2B5EF4-FFF2-40B4-BE49-F238E27FC236}">
                <a16:creationId xmlns:a16="http://schemas.microsoft.com/office/drawing/2014/main" id="{DF5D3C69-508E-E343-82E0-194270BE750D}"/>
              </a:ext>
            </a:extLst>
          </p:cNvPr>
          <p:cNvSpPr>
            <a:spLocks noGrp="1"/>
          </p:cNvSpPr>
          <p:nvPr>
            <p:ph type="body" idx="26" hasCustomPrompt="1"/>
          </p:nvPr>
        </p:nvSpPr>
        <p:spPr>
          <a:xfrm>
            <a:off x="494053" y="1642768"/>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0" name="Text Placeholder 2">
            <a:extLst>
              <a:ext uri="{FF2B5EF4-FFF2-40B4-BE49-F238E27FC236}">
                <a16:creationId xmlns:a16="http://schemas.microsoft.com/office/drawing/2014/main" id="{9B9A5ACD-B447-8F44-9065-AD7D1222E29D}"/>
              </a:ext>
            </a:extLst>
          </p:cNvPr>
          <p:cNvSpPr>
            <a:spLocks noGrp="1"/>
          </p:cNvSpPr>
          <p:nvPr>
            <p:ph type="body" idx="27" hasCustomPrompt="1"/>
          </p:nvPr>
        </p:nvSpPr>
        <p:spPr>
          <a:xfrm>
            <a:off x="326816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1" name="Text Placeholder 2">
            <a:extLst>
              <a:ext uri="{FF2B5EF4-FFF2-40B4-BE49-F238E27FC236}">
                <a16:creationId xmlns:a16="http://schemas.microsoft.com/office/drawing/2014/main" id="{E35FDE71-5828-1A47-B218-9FF0C40675E7}"/>
              </a:ext>
            </a:extLst>
          </p:cNvPr>
          <p:cNvSpPr>
            <a:spLocks noGrp="1"/>
          </p:cNvSpPr>
          <p:nvPr>
            <p:ph type="body" idx="28" hasCustomPrompt="1"/>
          </p:nvPr>
        </p:nvSpPr>
        <p:spPr>
          <a:xfrm>
            <a:off x="6047190" y="1653166"/>
            <a:ext cx="2606277" cy="567559"/>
          </a:xfrm>
        </p:spPr>
        <p:txBody>
          <a:bodyPr anchor="t">
            <a:noAutofit/>
          </a:bodyPr>
          <a:lstStyle>
            <a:lvl1pPr marL="0" indent="0">
              <a:buNone/>
              <a:defRPr sz="1600" b="0">
                <a:solidFill>
                  <a:schemeClr val="tx2">
                    <a:lumMod val="50000"/>
                  </a:schemeClr>
                </a:solidFill>
              </a:defRPr>
            </a:lvl1pPr>
            <a:lvl2pPr marL="380992" indent="0">
              <a:buNone/>
              <a:defRPr sz="1667" b="1"/>
            </a:lvl2pPr>
            <a:lvl3pPr marL="761985" indent="0">
              <a:buNone/>
              <a:defRPr sz="1500" b="1"/>
            </a:lvl3pPr>
            <a:lvl4pPr marL="1142977" indent="0">
              <a:buNone/>
              <a:defRPr sz="1333" b="1"/>
            </a:lvl4pPr>
            <a:lvl5pPr marL="1523970" indent="0">
              <a:buNone/>
              <a:defRPr sz="1333" b="1"/>
            </a:lvl5pPr>
            <a:lvl6pPr marL="1904962" indent="0">
              <a:buNone/>
              <a:defRPr sz="1333" b="1"/>
            </a:lvl6pPr>
            <a:lvl7pPr marL="2285954" indent="0">
              <a:buNone/>
              <a:defRPr sz="1333" b="1"/>
            </a:lvl7pPr>
            <a:lvl8pPr marL="2666947" indent="0">
              <a:buNone/>
              <a:defRPr sz="1333" b="1"/>
            </a:lvl8pPr>
            <a:lvl9pPr marL="3047940" indent="0">
              <a:buNone/>
              <a:defRPr sz="1333" b="1"/>
            </a:lvl9pPr>
          </a:lstStyle>
          <a:p>
            <a:pPr lvl="0"/>
            <a:r>
              <a:rPr lang="en-US" dirty="0"/>
              <a:t>Click to edit sub heading</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2220727"/>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2231124"/>
            <a:ext cx="2606276" cy="3457076"/>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40902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 text with titl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6" name="Title Placeholder 1">
            <a:extLst>
              <a:ext uri="{FF2B5EF4-FFF2-40B4-BE49-F238E27FC236}">
                <a16:creationId xmlns:a16="http://schemas.microsoft.com/office/drawing/2014/main" id="{11C16B46-AD21-E043-ADB4-1911CE898A9D}"/>
              </a:ext>
            </a:extLst>
          </p:cNvPr>
          <p:cNvSpPr>
            <a:spLocks noGrp="1"/>
          </p:cNvSpPr>
          <p:nvPr>
            <p:ph type="title" hasCustomPrompt="1"/>
          </p:nvPr>
        </p:nvSpPr>
        <p:spPr>
          <a:xfrm>
            <a:off x="494053" y="365125"/>
            <a:ext cx="8155896" cy="1110526"/>
          </a:xfrm>
          <a:prstGeom prst="rect">
            <a:avLst/>
          </a:prstGeom>
        </p:spPr>
        <p:txBody>
          <a:bodyPr vert="horz" lIns="91440" tIns="45720" rIns="91440" bIns="45720" rtlCol="0" anchor="ctr">
            <a:noAutofit/>
          </a:bodyPr>
          <a:lstStyle/>
          <a:p>
            <a:r>
              <a:rPr lang="en-US" dirty="0"/>
              <a:t>Click to edit title</a:t>
            </a:r>
          </a:p>
        </p:txBody>
      </p:sp>
      <p:sp>
        <p:nvSpPr>
          <p:cNvPr id="12" name="Content Placeholder 2">
            <a:extLst>
              <a:ext uri="{FF2B5EF4-FFF2-40B4-BE49-F238E27FC236}">
                <a16:creationId xmlns:a16="http://schemas.microsoft.com/office/drawing/2014/main" id="{27284AE9-8724-F345-B285-3794B6E93521}"/>
              </a:ext>
            </a:extLst>
          </p:cNvPr>
          <p:cNvSpPr>
            <a:spLocks noGrp="1"/>
          </p:cNvSpPr>
          <p:nvPr>
            <p:ph sz="half" idx="29" hasCustomPrompt="1"/>
          </p:nvPr>
        </p:nvSpPr>
        <p:spPr>
          <a:xfrm>
            <a:off x="490534"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3" name="Content Placeholder 2">
            <a:extLst>
              <a:ext uri="{FF2B5EF4-FFF2-40B4-BE49-F238E27FC236}">
                <a16:creationId xmlns:a16="http://schemas.microsoft.com/office/drawing/2014/main" id="{2398B590-CBBB-E946-9667-816B3FD224E8}"/>
              </a:ext>
            </a:extLst>
          </p:cNvPr>
          <p:cNvSpPr>
            <a:spLocks noGrp="1"/>
          </p:cNvSpPr>
          <p:nvPr>
            <p:ph sz="half" idx="30" hasCustomPrompt="1"/>
          </p:nvPr>
        </p:nvSpPr>
        <p:spPr>
          <a:xfrm>
            <a:off x="3270621" y="1475653"/>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14" name="Content Placeholder 2">
            <a:extLst>
              <a:ext uri="{FF2B5EF4-FFF2-40B4-BE49-F238E27FC236}">
                <a16:creationId xmlns:a16="http://schemas.microsoft.com/office/drawing/2014/main" id="{9E29763F-CBDB-6441-8283-079979A86EC9}"/>
              </a:ext>
            </a:extLst>
          </p:cNvPr>
          <p:cNvSpPr>
            <a:spLocks noGrp="1"/>
          </p:cNvSpPr>
          <p:nvPr>
            <p:ph sz="half" idx="31" hasCustomPrompt="1"/>
          </p:nvPr>
        </p:nvSpPr>
        <p:spPr>
          <a:xfrm>
            <a:off x="6043673" y="1486051"/>
            <a:ext cx="2606276" cy="4034864"/>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2399180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one column text, small title with foot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2E732-3AEB-2446-A6FA-5AFFBB873A20}"/>
              </a:ext>
            </a:extLst>
          </p:cNvPr>
          <p:cNvSpPr>
            <a:spLocks noGrp="1"/>
          </p:cNvSpPr>
          <p:nvPr>
            <p:ph type="title" hasCustomPrompt="1"/>
          </p:nvPr>
        </p:nvSpPr>
        <p:spPr>
          <a:xfrm>
            <a:off x="334611" y="732519"/>
            <a:ext cx="8564210" cy="599516"/>
          </a:xfrm>
        </p:spPr>
        <p:txBody>
          <a:bodyPr/>
          <a:lstStyle>
            <a:lvl1pPr>
              <a:defRPr sz="2400"/>
            </a:lvl1pPr>
          </a:lstStyle>
          <a:p>
            <a:r>
              <a:rPr lang="en-US" dirty="0"/>
              <a:t>Click to edit title</a:t>
            </a:r>
          </a:p>
        </p:txBody>
      </p:sp>
      <p:sp>
        <p:nvSpPr>
          <p:cNvPr id="3" name="Content Placeholder 2">
            <a:extLst>
              <a:ext uri="{FF2B5EF4-FFF2-40B4-BE49-F238E27FC236}">
                <a16:creationId xmlns:a16="http://schemas.microsoft.com/office/drawing/2014/main" id="{4453B807-26A2-0B44-917E-DCCFEF7EB298}"/>
              </a:ext>
            </a:extLst>
          </p:cNvPr>
          <p:cNvSpPr>
            <a:spLocks noGrp="1"/>
          </p:cNvSpPr>
          <p:nvPr>
            <p:ph sz="half" idx="1" hasCustomPrompt="1"/>
          </p:nvPr>
        </p:nvSpPr>
        <p:spPr>
          <a:xfrm>
            <a:off x="334612" y="1368208"/>
            <a:ext cx="8564209" cy="4370442"/>
          </a:xfrm>
        </p:spPr>
        <p:txBody>
          <a:bodyPr>
            <a:noAutofit/>
          </a:bodyPr>
          <a:lstStyle>
            <a:lvl1pPr marL="0" indent="0">
              <a:spcBef>
                <a:spcPts val="600"/>
              </a:spcBef>
              <a:spcAft>
                <a:spcPts val="0"/>
              </a:spcAft>
              <a:buNone/>
              <a:defRPr sz="2000"/>
            </a:lvl1pPr>
            <a:lvl2pPr>
              <a:spcBef>
                <a:spcPts val="600"/>
              </a:spcBef>
              <a:spcAft>
                <a:spcPts val="0"/>
              </a:spcAft>
              <a:defRPr sz="1800" b="0" i="0">
                <a:latin typeface="Montserrat" pitchFamily="2" charset="77"/>
                <a:cs typeface="Montserrat" pitchFamily="2" charset="77"/>
              </a:defRPr>
            </a:lvl2pPr>
            <a:lvl3pPr>
              <a:spcBef>
                <a:spcPts val="600"/>
              </a:spcBef>
              <a:spcAft>
                <a:spcPts val="0"/>
              </a:spcAft>
              <a:defRPr sz="1600" b="0" i="0">
                <a:latin typeface="Montserrat" pitchFamily="2" charset="77"/>
                <a:cs typeface="Montserrat" pitchFamily="2" charset="77"/>
              </a:defRPr>
            </a:lvl3pPr>
            <a:lvl4pPr>
              <a:spcBef>
                <a:spcPts val="600"/>
              </a:spcBef>
              <a:spcAft>
                <a:spcPts val="0"/>
              </a:spcAft>
              <a:defRPr sz="1400" b="0" i="0">
                <a:latin typeface="Montserrat" pitchFamily="2" charset="77"/>
                <a:cs typeface="Montserrat" pitchFamily="2" charset="77"/>
              </a:defRPr>
            </a:lvl4pPr>
          </a:lstStyle>
          <a:p>
            <a:pPr lvl="0"/>
            <a:r>
              <a:rPr lang="en-US" dirty="0"/>
              <a:t>Edit first level bullet</a:t>
            </a:r>
          </a:p>
          <a:p>
            <a:pPr lvl="1"/>
            <a:r>
              <a:rPr lang="en-US" dirty="0"/>
              <a:t>Second level</a:t>
            </a:r>
          </a:p>
          <a:p>
            <a:pPr lvl="2"/>
            <a:r>
              <a:rPr lang="en-US" dirty="0"/>
              <a:t>Third level</a:t>
            </a:r>
          </a:p>
          <a:p>
            <a:pPr lvl="3"/>
            <a:r>
              <a:rPr lang="en-US" dirty="0"/>
              <a:t>Fourth level</a:t>
            </a:r>
          </a:p>
        </p:txBody>
      </p:sp>
      <p:sp>
        <p:nvSpPr>
          <p:cNvPr id="4" name="Date Placeholder 3">
            <a:extLst>
              <a:ext uri="{FF2B5EF4-FFF2-40B4-BE49-F238E27FC236}">
                <a16:creationId xmlns:a16="http://schemas.microsoft.com/office/drawing/2014/main" id="{E616611C-9122-E049-912F-ABF2154EE879}"/>
              </a:ext>
            </a:extLst>
          </p:cNvPr>
          <p:cNvSpPr>
            <a:spLocks noGrp="1"/>
          </p:cNvSpPr>
          <p:nvPr>
            <p:ph type="dt" sz="half" idx="10"/>
          </p:nvPr>
        </p:nvSpPr>
        <p:spPr/>
        <p:txBody>
          <a:bodyPr/>
          <a:lstStyle/>
          <a:p>
            <a:fld id="{C49B2F53-3D81-4CF7-81AE-806EBBEB9C3C}" type="datetimeFigureOut">
              <a:rPr lang="en-US" smtClean="0"/>
              <a:pPr/>
              <a:t>02-Sep-25</a:t>
            </a:fld>
            <a:endParaRPr lang="en-CA"/>
          </a:p>
        </p:txBody>
      </p:sp>
      <p:sp>
        <p:nvSpPr>
          <p:cNvPr id="5" name="Footer Placeholder 4">
            <a:extLst>
              <a:ext uri="{FF2B5EF4-FFF2-40B4-BE49-F238E27FC236}">
                <a16:creationId xmlns:a16="http://schemas.microsoft.com/office/drawing/2014/main" id="{3A1A17CA-2218-B242-BA20-69CBB4C51EE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7D4A38B-A490-B042-9C4F-4C94FD393F54}"/>
              </a:ext>
            </a:extLst>
          </p:cNvPr>
          <p:cNvSpPr>
            <a:spLocks noGrp="1"/>
          </p:cNvSpPr>
          <p:nvPr>
            <p:ph type="sldNum" sz="quarter" idx="12"/>
          </p:nvPr>
        </p:nvSpPr>
        <p:spPr/>
        <p:txBody>
          <a:bodyPr/>
          <a:lstStyle/>
          <a:p>
            <a:fld id="{3C796FB5-CDE6-4BE0-8F47-5234C715644B}" type="slidenum">
              <a:rPr lang="en-CA" smtClean="0"/>
              <a:pPr/>
              <a:t>‹#›</a:t>
            </a:fld>
            <a:endParaRPr lang="en-CA"/>
          </a:p>
        </p:txBody>
      </p:sp>
    </p:spTree>
    <p:extLst>
      <p:ext uri="{BB962C8B-B14F-4D97-AF65-F5344CB8AC3E}">
        <p14:creationId xmlns:p14="http://schemas.microsoft.com/office/powerpoint/2010/main" val="2825940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4053" y="365125"/>
            <a:ext cx="8155896" cy="1110526"/>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94053" y="1475653"/>
            <a:ext cx="8155896" cy="431344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388535" y="6097825"/>
            <a:ext cx="1190065" cy="331991"/>
          </a:xfrm>
          <a:prstGeom prst="rect">
            <a:avLst/>
          </a:prstGeom>
        </p:spPr>
        <p:txBody>
          <a:bodyPr vert="horz" lIns="91440" tIns="45720" rIns="91440" bIns="45720" rtlCol="0" anchor="ctr"/>
          <a:lstStyle>
            <a:lvl1pPr algn="l">
              <a:defRPr sz="1000">
                <a:solidFill>
                  <a:schemeClr val="tx1">
                    <a:lumMod val="85000"/>
                  </a:schemeClr>
                </a:solidFill>
              </a:defRPr>
            </a:lvl1pPr>
          </a:lstStyle>
          <a:p>
            <a:fld id="{C49B2F53-3D81-4CF7-81AE-806EBBEB9C3C}" type="datetimeFigureOut">
              <a:rPr lang="en-US" smtClean="0"/>
              <a:pPr/>
              <a:t>02-Sep-25</a:t>
            </a:fld>
            <a:endParaRPr lang="en-CA"/>
          </a:p>
        </p:txBody>
      </p:sp>
      <p:sp>
        <p:nvSpPr>
          <p:cNvPr id="5" name="Footer Placeholder 4"/>
          <p:cNvSpPr>
            <a:spLocks noGrp="1"/>
          </p:cNvSpPr>
          <p:nvPr>
            <p:ph type="ftr" sz="quarter" idx="3"/>
          </p:nvPr>
        </p:nvSpPr>
        <p:spPr>
          <a:xfrm>
            <a:off x="4713196" y="6093719"/>
            <a:ext cx="3086100" cy="336096"/>
          </a:xfrm>
          <a:prstGeom prst="rect">
            <a:avLst/>
          </a:prstGeom>
        </p:spPr>
        <p:txBody>
          <a:bodyPr vert="horz" lIns="91440" tIns="45720" rIns="91440" bIns="45720" rtlCol="0" anchor="ctr"/>
          <a:lstStyle>
            <a:lvl1pPr algn="ctr">
              <a:defRPr sz="1000">
                <a:solidFill>
                  <a:schemeClr val="tx1">
                    <a:lumMod val="85000"/>
                  </a:schemeClr>
                </a:solidFill>
              </a:defRPr>
            </a:lvl1pPr>
          </a:lstStyle>
          <a:p>
            <a:endParaRPr lang="en-CA"/>
          </a:p>
        </p:txBody>
      </p:sp>
      <p:sp>
        <p:nvSpPr>
          <p:cNvPr id="6" name="Slide Number Placeholder 5"/>
          <p:cNvSpPr>
            <a:spLocks noGrp="1"/>
          </p:cNvSpPr>
          <p:nvPr>
            <p:ph type="sldNum" sz="quarter" idx="4"/>
          </p:nvPr>
        </p:nvSpPr>
        <p:spPr>
          <a:xfrm>
            <a:off x="7933893" y="6097825"/>
            <a:ext cx="716056" cy="331991"/>
          </a:xfrm>
          <a:prstGeom prst="rect">
            <a:avLst/>
          </a:prstGeom>
        </p:spPr>
        <p:txBody>
          <a:bodyPr vert="horz" lIns="91440" tIns="45720" rIns="91440" bIns="45720" rtlCol="0" anchor="ctr"/>
          <a:lstStyle>
            <a:lvl1pPr algn="r">
              <a:defRPr sz="1000">
                <a:solidFill>
                  <a:schemeClr val="tx1">
                    <a:lumMod val="85000"/>
                  </a:schemeClr>
                </a:solidFill>
              </a:defRPr>
            </a:lvl1pPr>
          </a:lstStyle>
          <a:p>
            <a:fld id="{3C796FB5-CDE6-4BE0-8F47-5234C715644B}" type="slidenum">
              <a:rPr lang="en-CA" smtClean="0"/>
              <a:pPr/>
              <a:t>‹#›</a:t>
            </a:fld>
            <a:endParaRPr lang="en-CA"/>
          </a:p>
        </p:txBody>
      </p:sp>
    </p:spTree>
    <p:extLst>
      <p:ext uri="{BB962C8B-B14F-4D97-AF65-F5344CB8AC3E}">
        <p14:creationId xmlns:p14="http://schemas.microsoft.com/office/powerpoint/2010/main" val="3098427064"/>
      </p:ext>
    </p:extLst>
  </p:cSld>
  <p:clrMap bg1="dk1" tx1="lt1" bg2="dk2" tx2="lt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 id="2147483746" r:id="rId22"/>
    <p:sldLayoutId id="2147483747" r:id="rId23"/>
    <p:sldLayoutId id="2147483748" r:id="rId24"/>
    <p:sldLayoutId id="2147483749" r:id="rId25"/>
    <p:sldLayoutId id="2147483750" r:id="rId26"/>
    <p:sldLayoutId id="2147483751" r:id="rId27"/>
  </p:sldLayoutIdLst>
  <p:txStyles>
    <p:titleStyle>
      <a:lvl1pPr algn="l" defTabSz="761985" rtl="0" eaLnBrk="1" latinLnBrk="0" hangingPunct="1">
        <a:lnSpc>
          <a:spcPct val="100000"/>
        </a:lnSpc>
        <a:spcBef>
          <a:spcPct val="0"/>
        </a:spcBef>
        <a:buNone/>
        <a:defRPr sz="3200" b="0" i="0" kern="1200">
          <a:solidFill>
            <a:schemeClr val="bg1"/>
          </a:solidFill>
          <a:latin typeface="Montserrat Medium" pitchFamily="2" charset="77"/>
          <a:ea typeface="+mj-ea"/>
          <a:cs typeface="Montserrat Medium" pitchFamily="2" charset="77"/>
        </a:defRPr>
      </a:lvl1pPr>
    </p:titleStyle>
    <p:bodyStyle>
      <a:lvl1pPr marL="0" indent="0" algn="l" defTabSz="761985" rtl="0" eaLnBrk="1" latinLnBrk="0" hangingPunct="1">
        <a:lnSpc>
          <a:spcPct val="100000"/>
        </a:lnSpc>
        <a:spcBef>
          <a:spcPts val="600"/>
        </a:spcBef>
        <a:spcAft>
          <a:spcPts val="600"/>
        </a:spcAft>
        <a:buFont typeface="Arial" panose="020B0604020202020204" pitchFamily="34" charset="0"/>
        <a:buNone/>
        <a:defRPr sz="2800" b="0" i="0" kern="1200">
          <a:solidFill>
            <a:srgbClr val="646469"/>
          </a:solidFill>
          <a:latin typeface="Montserrat Medium" pitchFamily="2" charset="77"/>
          <a:ea typeface="+mn-ea"/>
          <a:cs typeface="Montserrat Medium" pitchFamily="2" charset="77"/>
        </a:defRPr>
      </a:lvl1pPr>
      <a:lvl2pPr marL="571489" indent="-36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400" b="0" i="0" kern="1200">
          <a:solidFill>
            <a:srgbClr val="646469"/>
          </a:solidFill>
          <a:latin typeface="Montserrat Medium" pitchFamily="2" charset="77"/>
          <a:ea typeface="+mn-ea"/>
          <a:cs typeface="Montserrat Medium" pitchFamily="2" charset="77"/>
        </a:defRPr>
      </a:lvl2pPr>
      <a:lvl3pPr marL="952480" indent="-270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2000" b="0" i="0" kern="1200">
          <a:solidFill>
            <a:srgbClr val="646469"/>
          </a:solidFill>
          <a:latin typeface="Montserrat Medium" pitchFamily="2" charset="77"/>
          <a:ea typeface="+mn-ea"/>
          <a:cs typeface="Montserrat Medium" pitchFamily="2" charset="77"/>
        </a:defRPr>
      </a:lvl3pPr>
      <a:lvl4pPr marL="1333473" indent="-234000"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800" b="0" i="0" kern="1200">
          <a:solidFill>
            <a:srgbClr val="646469"/>
          </a:solidFill>
          <a:latin typeface="Montserrat Medium" pitchFamily="2" charset="77"/>
          <a:ea typeface="+mn-ea"/>
          <a:cs typeface="Montserrat Medium" pitchFamily="2" charset="77"/>
        </a:defRPr>
      </a:lvl4pPr>
      <a:lvl5pPr marL="1714466" indent="-190496" algn="l" defTabSz="761985" rtl="0" eaLnBrk="1" latinLnBrk="0" hangingPunct="1">
        <a:lnSpc>
          <a:spcPct val="100000"/>
        </a:lnSpc>
        <a:spcBef>
          <a:spcPts val="417"/>
        </a:spcBef>
        <a:spcAft>
          <a:spcPts val="1200"/>
        </a:spcAft>
        <a:buClr>
          <a:srgbClr val="E2231A"/>
        </a:buClr>
        <a:buSzPct val="125000"/>
        <a:buFont typeface="Arial" panose="020B0604020202020204" pitchFamily="34" charset="0"/>
        <a:buChar char="•"/>
        <a:defRPr sz="1600" b="0" i="0" kern="1200">
          <a:solidFill>
            <a:srgbClr val="646469"/>
          </a:solidFill>
          <a:latin typeface="Montserrat Medium" pitchFamily="2" charset="77"/>
          <a:ea typeface="+mn-ea"/>
          <a:cs typeface="Montserrat Medium" pitchFamily="2" charset="77"/>
        </a:defRPr>
      </a:lvl5pPr>
      <a:lvl6pPr marL="2095458"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6pPr>
      <a:lvl7pPr marL="2476451"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7pPr>
      <a:lvl8pPr marL="2857443"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8pPr>
      <a:lvl9pPr marL="3238435" indent="-190496" algn="l" defTabSz="761985" rtl="0" eaLnBrk="1" latinLnBrk="0" hangingPunct="1">
        <a:lnSpc>
          <a:spcPct val="90000"/>
        </a:lnSpc>
        <a:spcBef>
          <a:spcPts val="417"/>
        </a:spcBef>
        <a:buFont typeface="Arial" panose="020B0604020202020204" pitchFamily="34" charset="0"/>
        <a:buChar char="•"/>
        <a:defRPr sz="1500" kern="1200">
          <a:solidFill>
            <a:schemeClr val="tx1"/>
          </a:solidFill>
          <a:latin typeface="+mn-lt"/>
          <a:ea typeface="+mn-ea"/>
          <a:cs typeface="+mn-cs"/>
        </a:defRPr>
      </a:lvl9pPr>
    </p:bodyStyle>
    <p:otherStyle>
      <a:defPPr>
        <a:defRPr lang="en-US"/>
      </a:defPPr>
      <a:lvl1pPr marL="0" algn="l" defTabSz="761985" rtl="0" eaLnBrk="1" latinLnBrk="0" hangingPunct="1">
        <a:defRPr sz="1500" kern="1200">
          <a:solidFill>
            <a:schemeClr val="tx1"/>
          </a:solidFill>
          <a:latin typeface="+mn-lt"/>
          <a:ea typeface="+mn-ea"/>
          <a:cs typeface="+mn-cs"/>
        </a:defRPr>
      </a:lvl1pPr>
      <a:lvl2pPr marL="380992" algn="l" defTabSz="761985" rtl="0" eaLnBrk="1" latinLnBrk="0" hangingPunct="1">
        <a:defRPr sz="1500" kern="1200">
          <a:solidFill>
            <a:schemeClr val="tx1"/>
          </a:solidFill>
          <a:latin typeface="+mn-lt"/>
          <a:ea typeface="+mn-ea"/>
          <a:cs typeface="+mn-cs"/>
        </a:defRPr>
      </a:lvl2pPr>
      <a:lvl3pPr marL="761985" algn="l" defTabSz="761985" rtl="0" eaLnBrk="1" latinLnBrk="0" hangingPunct="1">
        <a:defRPr sz="1500" kern="1200">
          <a:solidFill>
            <a:schemeClr val="tx1"/>
          </a:solidFill>
          <a:latin typeface="+mn-lt"/>
          <a:ea typeface="+mn-ea"/>
          <a:cs typeface="+mn-cs"/>
        </a:defRPr>
      </a:lvl3pPr>
      <a:lvl4pPr marL="1142977" algn="l" defTabSz="761985" rtl="0" eaLnBrk="1" latinLnBrk="0" hangingPunct="1">
        <a:defRPr sz="1500" kern="1200">
          <a:solidFill>
            <a:schemeClr val="tx1"/>
          </a:solidFill>
          <a:latin typeface="+mn-lt"/>
          <a:ea typeface="+mn-ea"/>
          <a:cs typeface="+mn-cs"/>
        </a:defRPr>
      </a:lvl4pPr>
      <a:lvl5pPr marL="1523970" algn="l" defTabSz="761985" rtl="0" eaLnBrk="1" latinLnBrk="0" hangingPunct="1">
        <a:defRPr sz="1500" kern="1200">
          <a:solidFill>
            <a:schemeClr val="tx1"/>
          </a:solidFill>
          <a:latin typeface="+mn-lt"/>
          <a:ea typeface="+mn-ea"/>
          <a:cs typeface="+mn-cs"/>
        </a:defRPr>
      </a:lvl5pPr>
      <a:lvl6pPr marL="1904962" algn="l" defTabSz="761985" rtl="0" eaLnBrk="1" latinLnBrk="0" hangingPunct="1">
        <a:defRPr sz="1500" kern="1200">
          <a:solidFill>
            <a:schemeClr val="tx1"/>
          </a:solidFill>
          <a:latin typeface="+mn-lt"/>
          <a:ea typeface="+mn-ea"/>
          <a:cs typeface="+mn-cs"/>
        </a:defRPr>
      </a:lvl6pPr>
      <a:lvl7pPr marL="2285954" algn="l" defTabSz="761985" rtl="0" eaLnBrk="1" latinLnBrk="0" hangingPunct="1">
        <a:defRPr sz="1500" kern="1200">
          <a:solidFill>
            <a:schemeClr val="tx1"/>
          </a:solidFill>
          <a:latin typeface="+mn-lt"/>
          <a:ea typeface="+mn-ea"/>
          <a:cs typeface="+mn-cs"/>
        </a:defRPr>
      </a:lvl7pPr>
      <a:lvl8pPr marL="2666947" algn="l" defTabSz="761985" rtl="0" eaLnBrk="1" latinLnBrk="0" hangingPunct="1">
        <a:defRPr sz="1500" kern="1200">
          <a:solidFill>
            <a:schemeClr val="tx1"/>
          </a:solidFill>
          <a:latin typeface="+mn-lt"/>
          <a:ea typeface="+mn-ea"/>
          <a:cs typeface="+mn-cs"/>
        </a:defRPr>
      </a:lvl8pPr>
      <a:lvl9pPr marL="3047940" algn="l" defTabSz="761985"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6.xml.rels><?xml version="1.0" encoding="UTF-8" standalone="yes"?>
<Relationships xmlns="http://schemas.openxmlformats.org/package/2006/relationships"><Relationship Id="rId2" Type="http://schemas.openxmlformats.org/officeDocument/2006/relationships/hyperlink" Target="https://realpython.com/python-gil/" TargetMode="External"/><Relationship Id="rId1" Type="http://schemas.openxmlformats.org/officeDocument/2006/relationships/slideLayout" Target="../slideLayouts/slideLayout2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a:t>INFO-3142</a:t>
            </a:r>
            <a:endParaRPr lang="en-CA" dirty="0"/>
          </a:p>
        </p:txBody>
      </p:sp>
      <p:sp>
        <p:nvSpPr>
          <p:cNvPr id="5" name="Subtitle 4">
            <a:extLst>
              <a:ext uri="{FF2B5EF4-FFF2-40B4-BE49-F238E27FC236}">
                <a16:creationId xmlns:a16="http://schemas.microsoft.com/office/drawing/2014/main" id="{A50D7D29-835A-44AD-68D5-A86FF44570EB}"/>
              </a:ext>
            </a:extLst>
          </p:cNvPr>
          <p:cNvSpPr>
            <a:spLocks noGrp="1"/>
          </p:cNvSpPr>
          <p:nvPr>
            <p:ph type="subTitle" idx="1"/>
          </p:nvPr>
        </p:nvSpPr>
        <p:spPr/>
        <p:txBody>
          <a:bodyPr>
            <a:normAutofit/>
          </a:bodyPr>
          <a:lstStyle/>
          <a:p>
            <a:r>
              <a:rPr lang="en-US" sz="2400"/>
              <a:t>About Python</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r>
              <a:rPr lang="en-US" sz="1600" b="0" i="0" dirty="0">
                <a:solidFill>
                  <a:srgbClr val="262626"/>
                </a:solidFill>
                <a:effectLst/>
                <a:latin typeface="Arial" panose="020B0604020202020204" pitchFamily="34" charset="0"/>
                <a:cs typeface="Arial" panose="020B0604020202020204" pitchFamily="34" charset="0"/>
              </a:rPr>
              <a:t>Python isn’t the Fastest Language</a:t>
            </a:r>
          </a:p>
          <a:p>
            <a:pPr lvl="1"/>
            <a:r>
              <a:rPr lang="en-US" sz="1600" b="0" i="0" dirty="0">
                <a:solidFill>
                  <a:srgbClr val="262626"/>
                </a:solidFill>
                <a:effectLst/>
                <a:latin typeface="Arial" panose="020B0604020202020204" pitchFamily="34" charset="0"/>
                <a:cs typeface="Arial" panose="020B0604020202020204" pitchFamily="34" charset="0"/>
              </a:rPr>
              <a:t>Isn’t a fully compiled language.</a:t>
            </a:r>
          </a:p>
          <a:p>
            <a:pPr lvl="1"/>
            <a:r>
              <a:rPr lang="en-US" sz="1600" dirty="0">
                <a:solidFill>
                  <a:srgbClr val="262626"/>
                </a:solidFill>
                <a:latin typeface="Arial" panose="020B0604020202020204" pitchFamily="34" charset="0"/>
                <a:cs typeface="Arial" panose="020B0604020202020204" pitchFamily="34" charset="0"/>
              </a:rPr>
              <a:t>I</a:t>
            </a:r>
            <a:r>
              <a:rPr lang="en-US" sz="1600" b="0" i="0" dirty="0">
                <a:solidFill>
                  <a:srgbClr val="262626"/>
                </a:solidFill>
                <a:effectLst/>
                <a:latin typeface="Arial" panose="020B0604020202020204" pitchFamily="34" charset="0"/>
                <a:cs typeface="Arial" panose="020B0604020202020204" pitchFamily="34" charset="0"/>
              </a:rPr>
              <a:t>t’s first compiled to an internal bytecode form, which is then executed by a Python interpreter</a:t>
            </a:r>
          </a:p>
          <a:p>
            <a:pPr lvl="1"/>
            <a:r>
              <a:rPr lang="en-US" sz="1600" b="0" i="0" dirty="0">
                <a:solidFill>
                  <a:srgbClr val="262626"/>
                </a:solidFill>
                <a:effectLst/>
                <a:latin typeface="Arial" panose="020B0604020202020204" pitchFamily="34" charset="0"/>
                <a:cs typeface="Arial" panose="020B0604020202020204" pitchFamily="34" charset="0"/>
              </a:rPr>
              <a:t>There are some tasks, such as string parsing using regular expressions, for which Python has efficient implementations and is as fast as, or faster than, any C program you’re likely to write</a:t>
            </a:r>
          </a:p>
          <a:p>
            <a:pPr lvl="1"/>
            <a:r>
              <a:rPr lang="en-US" sz="1600" b="0" i="0" dirty="0">
                <a:solidFill>
                  <a:srgbClr val="262626"/>
                </a:solidFill>
                <a:effectLst/>
                <a:latin typeface="Arial" panose="020B0604020202020204" pitchFamily="34" charset="0"/>
                <a:cs typeface="Arial" panose="020B0604020202020204" pitchFamily="34" charset="0"/>
              </a:rPr>
              <a:t>Nevertheless, most of the time, using Python results in slower programs than fully compiled languages</a:t>
            </a: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1394854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r>
              <a:rPr lang="en-US" sz="1600" b="0" i="0" dirty="0">
                <a:solidFill>
                  <a:srgbClr val="262626"/>
                </a:solidFill>
                <a:effectLst/>
                <a:latin typeface="Arial" panose="020B0604020202020204" pitchFamily="34" charset="0"/>
                <a:cs typeface="Arial" panose="020B0604020202020204" pitchFamily="34" charset="0"/>
              </a:rPr>
              <a:t>Python isn’t the Fastest Language</a:t>
            </a:r>
          </a:p>
          <a:p>
            <a:pPr lvl="1"/>
            <a:r>
              <a:rPr lang="en-US" sz="1600" b="0" i="0" dirty="0">
                <a:solidFill>
                  <a:srgbClr val="262626"/>
                </a:solidFill>
                <a:effectLst/>
                <a:latin typeface="Arial" panose="020B0604020202020204" pitchFamily="34" charset="0"/>
                <a:cs typeface="Arial" panose="020B0604020202020204" pitchFamily="34" charset="0"/>
              </a:rPr>
              <a:t>However...</a:t>
            </a:r>
          </a:p>
          <a:p>
            <a:pPr lvl="2"/>
            <a:r>
              <a:rPr lang="en-US" sz="1600" b="0" i="0" dirty="0">
                <a:solidFill>
                  <a:srgbClr val="262626"/>
                </a:solidFill>
                <a:effectLst/>
                <a:latin typeface="Arial" panose="020B0604020202020204" pitchFamily="34" charset="0"/>
                <a:cs typeface="Arial" panose="020B0604020202020204" pitchFamily="34" charset="0"/>
              </a:rPr>
              <a:t>Modern computers have so much computing power that for the vast majority of applications, the speed of the program isn’t as important as the speed of development, and Python programs can typically be written much more quickly</a:t>
            </a:r>
          </a:p>
          <a:p>
            <a:pPr lvl="2"/>
            <a:r>
              <a:rPr lang="en-US" sz="1600" b="0" i="0" dirty="0">
                <a:solidFill>
                  <a:srgbClr val="262626"/>
                </a:solidFill>
                <a:effectLst/>
                <a:latin typeface="Arial" panose="020B0604020202020204" pitchFamily="34" charset="0"/>
                <a:cs typeface="Arial" panose="020B0604020202020204" pitchFamily="34" charset="0"/>
              </a:rPr>
              <a:t>In addition, it’s easy to extend Python with modules written in C or C++, which can be used to run the CPU-intensive portions of a program</a:t>
            </a:r>
            <a:r>
              <a:rPr lang="en-US" sz="1600" dirty="0">
                <a:latin typeface="Arial" panose="020B0604020202020204" pitchFamily="34" charset="0"/>
                <a:cs typeface="Arial" panose="020B0604020202020204" pitchFamily="34" charset="0"/>
              </a:rPr>
              <a:t> (</a:t>
            </a:r>
            <a:r>
              <a:rPr lang="en-US" sz="1600" dirty="0" err="1">
                <a:latin typeface="Arial" panose="020B0604020202020204" pitchFamily="34" charset="0"/>
                <a:cs typeface="Arial" panose="020B0604020202020204" pitchFamily="34" charset="0"/>
              </a:rPr>
              <a:t>Cython</a:t>
            </a:r>
            <a:r>
              <a:rPr lang="en-US" sz="1600" dirty="0">
                <a:latin typeface="Arial" panose="020B0604020202020204" pitchFamily="34" charset="0"/>
                <a:cs typeface="Arial" panose="020B0604020202020204" pitchFamily="34" charset="0"/>
              </a:rPr>
              <a:t>)</a:t>
            </a:r>
            <a:br>
              <a:rPr lang="en-US" sz="16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664602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Doesn’t Have the Most Libraries</a:t>
            </a:r>
          </a:p>
          <a:p>
            <a:pPr lvl="1"/>
            <a:r>
              <a:rPr lang="en-US" sz="2400" b="0" i="0" dirty="0">
                <a:solidFill>
                  <a:srgbClr val="262626"/>
                </a:solidFill>
                <a:effectLst/>
                <a:latin typeface="Arial" panose="020B0604020202020204" pitchFamily="34" charset="0"/>
                <a:cs typeface="Arial" panose="020B0604020202020204" pitchFamily="34" charset="0"/>
              </a:rPr>
              <a:t>Although Python comes with an excellent collection of libraries, and many more are available, Python doesn’t hold the lead in this department</a:t>
            </a:r>
          </a:p>
          <a:p>
            <a:pPr lvl="1"/>
            <a:r>
              <a:rPr lang="en-US" sz="2400" b="0" i="0" dirty="0">
                <a:solidFill>
                  <a:srgbClr val="262626"/>
                </a:solidFill>
                <a:effectLst/>
                <a:latin typeface="Arial" panose="020B0604020202020204" pitchFamily="34" charset="0"/>
                <a:cs typeface="Arial" panose="020B0604020202020204" pitchFamily="34" charset="0"/>
              </a:rPr>
              <a:t>Languages like C and Java</a:t>
            </a:r>
            <a:r>
              <a:rPr lang="en-US" sz="2400" dirty="0">
                <a:latin typeface="Arial" panose="020B0604020202020204" pitchFamily="34" charset="0"/>
                <a:cs typeface="Arial" panose="020B0604020202020204" pitchFamily="34" charset="0"/>
              </a:rPr>
              <a:t> have huge numbers of libraries of code</a:t>
            </a:r>
            <a:br>
              <a:rPr lang="en-US" sz="24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1549446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Doesn’t Check Variable Types at Compile Time</a:t>
            </a:r>
          </a:p>
          <a:p>
            <a:pPr lvl="1"/>
            <a:r>
              <a:rPr lang="en-US" sz="2400" b="0" i="0" dirty="0">
                <a:solidFill>
                  <a:srgbClr val="262626"/>
                </a:solidFill>
                <a:effectLst/>
                <a:latin typeface="Arial" panose="020B0604020202020204" pitchFamily="34" charset="0"/>
                <a:cs typeface="Arial" panose="020B0604020202020204" pitchFamily="34" charset="0"/>
              </a:rPr>
              <a:t>Unlike in some languages, Python’s variables don’t work like containers</a:t>
            </a:r>
          </a:p>
          <a:p>
            <a:pPr lvl="1"/>
            <a:r>
              <a:rPr lang="en-US" sz="2400" dirty="0">
                <a:solidFill>
                  <a:srgbClr val="262626"/>
                </a:solidFill>
                <a:latin typeface="Arial" panose="020B0604020202020204" pitchFamily="34" charset="0"/>
                <a:cs typeface="Arial" panose="020B0604020202020204" pitchFamily="34" charset="0"/>
              </a:rPr>
              <a:t>T</a:t>
            </a:r>
            <a:r>
              <a:rPr lang="en-US" sz="2400" b="0" i="0" dirty="0">
                <a:solidFill>
                  <a:srgbClr val="262626"/>
                </a:solidFill>
                <a:effectLst/>
                <a:latin typeface="Arial" panose="020B0604020202020204" pitchFamily="34" charset="0"/>
                <a:cs typeface="Arial" panose="020B0604020202020204" pitchFamily="34" charset="0"/>
              </a:rPr>
              <a:t>hey’re more like labels that reference various objects:</a:t>
            </a:r>
          </a:p>
          <a:p>
            <a:pPr lvl="2"/>
            <a:r>
              <a:rPr lang="en-US" sz="2400" b="0" i="0" dirty="0">
                <a:solidFill>
                  <a:srgbClr val="262626"/>
                </a:solidFill>
                <a:effectLst/>
                <a:latin typeface="Arial" panose="020B0604020202020204" pitchFamily="34" charset="0"/>
                <a:cs typeface="Arial" panose="020B0604020202020204" pitchFamily="34" charset="0"/>
              </a:rPr>
              <a:t>integers, strings, class instances, etc.</a:t>
            </a:r>
          </a:p>
          <a:p>
            <a:pPr lvl="2"/>
            <a:r>
              <a:rPr lang="en-US" sz="2400" b="0" i="0" dirty="0">
                <a:solidFill>
                  <a:srgbClr val="262626"/>
                </a:solidFill>
                <a:effectLst/>
                <a:latin typeface="Arial" panose="020B0604020202020204" pitchFamily="34" charset="0"/>
                <a:cs typeface="Arial" panose="020B0604020202020204" pitchFamily="34" charset="0"/>
              </a:rPr>
              <a:t>That means that although those objects themselves have types, the variables referring to them aren’t bound to that particular type</a:t>
            </a:r>
          </a:p>
          <a:p>
            <a:pPr lvl="1"/>
            <a:r>
              <a:rPr lang="en-US" sz="2400" dirty="0">
                <a:solidFill>
                  <a:srgbClr val="262626"/>
                </a:solidFill>
                <a:latin typeface="Arial" panose="020B0604020202020204" pitchFamily="34" charset="0"/>
                <a:cs typeface="Arial" panose="020B0604020202020204" pitchFamily="34" charset="0"/>
              </a:rPr>
              <a:t>Python is similar in this regard to JavaScript</a:t>
            </a:r>
            <a:br>
              <a:rPr lang="en-US" sz="27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15361985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Doesn’t Check Variable Types at Compile Time</a:t>
            </a:r>
          </a:p>
          <a:p>
            <a:pPr lvl="1"/>
            <a:r>
              <a:rPr lang="en-US" sz="2400" b="0" i="0" dirty="0">
                <a:solidFill>
                  <a:srgbClr val="262626"/>
                </a:solidFill>
                <a:effectLst/>
                <a:latin typeface="Arial" panose="020B0604020202020204" pitchFamily="34" charset="0"/>
                <a:cs typeface="Arial" panose="020B0604020202020204" pitchFamily="34" charset="0"/>
              </a:rPr>
              <a:t>Unlike in some languages, Python’s variables don’t work like containers</a:t>
            </a:r>
          </a:p>
          <a:p>
            <a:pPr lvl="1"/>
            <a:r>
              <a:rPr lang="en-US" sz="2400" dirty="0">
                <a:solidFill>
                  <a:srgbClr val="262626"/>
                </a:solidFill>
                <a:latin typeface="Arial" panose="020B0604020202020204" pitchFamily="34" charset="0"/>
                <a:cs typeface="Arial" panose="020B0604020202020204" pitchFamily="34" charset="0"/>
              </a:rPr>
              <a:t>T</a:t>
            </a:r>
            <a:r>
              <a:rPr lang="en-US" sz="2400" b="0" i="0" dirty="0">
                <a:solidFill>
                  <a:srgbClr val="262626"/>
                </a:solidFill>
                <a:effectLst/>
                <a:latin typeface="Arial" panose="020B0604020202020204" pitchFamily="34" charset="0"/>
                <a:cs typeface="Arial" panose="020B0604020202020204" pitchFamily="34" charset="0"/>
              </a:rPr>
              <a:t>hey’re more like labels that reference various objects:</a:t>
            </a:r>
          </a:p>
          <a:p>
            <a:pPr lvl="2"/>
            <a:r>
              <a:rPr lang="en-US" sz="2400" b="0" i="0" dirty="0">
                <a:solidFill>
                  <a:srgbClr val="262626"/>
                </a:solidFill>
                <a:effectLst/>
                <a:latin typeface="Arial" panose="020B0604020202020204" pitchFamily="34" charset="0"/>
                <a:cs typeface="Arial" panose="020B0604020202020204" pitchFamily="34" charset="0"/>
              </a:rPr>
              <a:t>integers, strings, class instances, etc.</a:t>
            </a:r>
          </a:p>
          <a:p>
            <a:pPr lvl="2"/>
            <a:r>
              <a:rPr lang="en-US" sz="2400" b="0" i="0" dirty="0">
                <a:solidFill>
                  <a:srgbClr val="262626"/>
                </a:solidFill>
                <a:effectLst/>
                <a:latin typeface="Arial" panose="020B0604020202020204" pitchFamily="34" charset="0"/>
                <a:cs typeface="Arial" panose="020B0604020202020204" pitchFamily="34" charset="0"/>
              </a:rPr>
              <a:t>That means that although those objects themselves have types, the variables referring to them aren’t bound to that particular type</a:t>
            </a:r>
          </a:p>
          <a:p>
            <a:pPr lvl="1"/>
            <a:r>
              <a:rPr lang="en-US" sz="2400" dirty="0">
                <a:solidFill>
                  <a:srgbClr val="262626"/>
                </a:solidFill>
                <a:latin typeface="Arial" panose="020B0604020202020204" pitchFamily="34" charset="0"/>
                <a:cs typeface="Arial" panose="020B0604020202020204" pitchFamily="34" charset="0"/>
              </a:rPr>
              <a:t>Python is similar in this regard to JavaScript</a:t>
            </a:r>
            <a:br>
              <a:rPr lang="en-US" sz="27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3050705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Doesn’t Have Much Mobile Support</a:t>
            </a:r>
          </a:p>
          <a:p>
            <a:pPr lvl="1"/>
            <a:r>
              <a:rPr lang="en-US" sz="2400" b="0" i="0" dirty="0">
                <a:solidFill>
                  <a:srgbClr val="262626"/>
                </a:solidFill>
                <a:effectLst/>
                <a:latin typeface="Arial" panose="020B0604020202020204" pitchFamily="34" charset="0"/>
                <a:cs typeface="Arial" panose="020B0604020202020204" pitchFamily="34" charset="0"/>
              </a:rPr>
              <a:t>In the past decade the numbers and types of mobile devices have exploded, and smartphones, tablets, watches etc. are everywhere, running on a variety of operating systems</a:t>
            </a:r>
          </a:p>
          <a:p>
            <a:pPr lvl="1"/>
            <a:r>
              <a:rPr lang="en-US" sz="2400" b="0" i="0" dirty="0">
                <a:solidFill>
                  <a:srgbClr val="262626"/>
                </a:solidFill>
                <a:effectLst/>
                <a:latin typeface="Arial" panose="020B0604020202020204" pitchFamily="34" charset="0"/>
                <a:cs typeface="Arial" panose="020B0604020202020204" pitchFamily="34" charset="0"/>
              </a:rPr>
              <a:t>Python isn’t a strong player in this space</a:t>
            </a:r>
          </a:p>
          <a:p>
            <a:pPr lvl="1"/>
            <a:r>
              <a:rPr lang="en-US" sz="2400" b="0" i="0" dirty="0">
                <a:solidFill>
                  <a:srgbClr val="262626"/>
                </a:solidFill>
                <a:effectLst/>
                <a:latin typeface="Arial" panose="020B0604020202020204" pitchFamily="34" charset="0"/>
                <a:cs typeface="Arial" panose="020B0604020202020204" pitchFamily="34" charset="0"/>
              </a:rPr>
              <a:t>While options exist, running Python on mobile devices isn’t always easy, and using Python to write and distribute commercial apps is problematic</a:t>
            </a:r>
            <a:r>
              <a:rPr lang="en-US" sz="2400" dirty="0">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15575955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Doesn’t Do as Well</a:t>
            </a:r>
          </a:p>
        </p:txBody>
      </p:sp>
      <p:sp>
        <p:nvSpPr>
          <p:cNvPr id="3" name="Content Placeholder 2"/>
          <p:cNvSpPr>
            <a:spLocks noGrp="1"/>
          </p:cNvSpPr>
          <p:nvPr>
            <p:ph idx="1"/>
          </p:nvPr>
        </p:nvSpPr>
        <p:spPr/>
        <p:txBody>
          <a:bodyPr>
            <a:normAutofit/>
          </a:bodyPr>
          <a:lstStyle/>
          <a:p>
            <a:pPr marL="342900" indent="-342900">
              <a:buFont typeface="Arial" panose="020B0604020202020204" pitchFamily="34" charset="0"/>
              <a:buChar char="•"/>
            </a:pPr>
            <a:r>
              <a:rPr lang="en-US" sz="2400" b="0" i="0" dirty="0">
                <a:solidFill>
                  <a:srgbClr val="262626"/>
                </a:solidFill>
                <a:effectLst/>
                <a:latin typeface="Arial" panose="020B0604020202020204" pitchFamily="34" charset="0"/>
                <a:cs typeface="Arial" panose="020B0604020202020204" pitchFamily="34" charset="0"/>
              </a:rPr>
              <a:t>Python Doesn’t Use Multiple Processors Well</a:t>
            </a:r>
          </a:p>
          <a:p>
            <a:pPr marL="342900" indent="-342900">
              <a:buFont typeface="Arial" panose="020B0604020202020204" pitchFamily="34" charset="0"/>
              <a:buChar char="•"/>
            </a:pPr>
            <a:r>
              <a:rPr lang="en-US" sz="2400" b="0" i="0" dirty="0">
                <a:solidFill>
                  <a:srgbClr val="262626"/>
                </a:solidFill>
                <a:effectLst/>
                <a:latin typeface="Arial" panose="020B0604020202020204" pitchFamily="34" charset="0"/>
                <a:cs typeface="Arial" panose="020B0604020202020204" pitchFamily="34" charset="0"/>
              </a:rPr>
              <a:t>Multiple-core processors are everywhere now, producing significant increases in performance in many situations</a:t>
            </a:r>
          </a:p>
          <a:p>
            <a:pPr marL="342900" indent="-342900">
              <a:buFont typeface="Arial" panose="020B0604020202020204" pitchFamily="34" charset="0"/>
              <a:buChar char="•"/>
            </a:pPr>
            <a:r>
              <a:rPr lang="en-US" sz="2400" b="0" i="0" dirty="0">
                <a:solidFill>
                  <a:srgbClr val="262626"/>
                </a:solidFill>
                <a:effectLst/>
                <a:latin typeface="Arial" panose="020B0604020202020204" pitchFamily="34" charset="0"/>
                <a:cs typeface="Arial" panose="020B0604020202020204" pitchFamily="34" charset="0"/>
              </a:rPr>
              <a:t>However, the standard implementation of Python isn’t designed to use multiple cores, due to a feature called the global interpreter lock (GIL)</a:t>
            </a:r>
          </a:p>
          <a:p>
            <a:pPr marL="914389" lvl="1" indent="-342900"/>
            <a:r>
              <a:rPr lang="en-US" sz="2000" b="0" i="0" dirty="0">
                <a:solidFill>
                  <a:srgbClr val="262626"/>
                </a:solidFill>
                <a:effectLst/>
                <a:latin typeface="Arial" panose="020B0604020202020204" pitchFamily="34" charset="0"/>
                <a:cs typeface="Arial" panose="020B0604020202020204" pitchFamily="34" charset="0"/>
                <a:hlinkClick r:id="rId2"/>
              </a:rPr>
              <a:t>https://realpython.com/</a:t>
            </a:r>
            <a:r>
              <a:rPr lang="en-US" sz="2000" b="0" i="0">
                <a:solidFill>
                  <a:srgbClr val="262626"/>
                </a:solidFill>
                <a:effectLst/>
                <a:latin typeface="Arial" panose="020B0604020202020204" pitchFamily="34" charset="0"/>
                <a:cs typeface="Arial" panose="020B0604020202020204" pitchFamily="34" charset="0"/>
                <a:hlinkClick r:id="rId2"/>
              </a:rPr>
              <a:t>python-gil/</a:t>
            </a:r>
            <a:endParaRPr lang="en-US" sz="2000" b="0" i="0" dirty="0">
              <a:solidFill>
                <a:srgbClr val="262626"/>
              </a:solidFill>
              <a:effectLst/>
              <a:latin typeface="Arial" panose="020B0604020202020204" pitchFamily="34" charset="0"/>
              <a:cs typeface="Arial" panose="020B0604020202020204" pitchFamily="34" charset="0"/>
            </a:endParaRPr>
          </a:p>
          <a:p>
            <a:r>
              <a:rPr lang="en-US" sz="2400" dirty="0">
                <a:solidFill>
                  <a:srgbClr val="262626"/>
                </a:solidFill>
                <a:latin typeface="Arial" panose="020B0604020202020204" pitchFamily="34" charset="0"/>
                <a:cs typeface="Arial" panose="020B0604020202020204" pitchFamily="34" charset="0"/>
              </a:rPr>
              <a:t>	</a:t>
            </a:r>
            <a:br>
              <a:rPr lang="en-US" sz="2400" dirty="0">
                <a:latin typeface="Arial" panose="020B0604020202020204" pitchFamily="34" charset="0"/>
                <a:cs typeface="Arial" panose="020B0604020202020204" pitchFamily="34" charset="0"/>
              </a:rPr>
            </a:br>
            <a:br>
              <a:rPr lang="en-US" sz="2000" dirty="0">
                <a:latin typeface="Arial" panose="020B0604020202020204" pitchFamily="34" charset="0"/>
                <a:cs typeface="Arial" panose="020B0604020202020204" pitchFamily="34" charset="0"/>
              </a:rPr>
            </a:br>
            <a:br>
              <a:rPr lang="en-US" sz="2700" dirty="0">
                <a:latin typeface="Arial" panose="020B0604020202020204" pitchFamily="34" charset="0"/>
                <a:cs typeface="Arial" panose="020B0604020202020204" pitchFamily="34" charset="0"/>
              </a:rPr>
            </a:br>
            <a:br>
              <a:rPr lang="en-US" sz="1600" dirty="0">
                <a:latin typeface="Arial" panose="020B0604020202020204" pitchFamily="34" charset="0"/>
                <a:cs typeface="Arial" panose="020B0604020202020204" pitchFamily="34" charset="0"/>
              </a:rPr>
            </a:br>
            <a:br>
              <a:rPr lang="en-US" sz="650" dirty="0"/>
            </a:br>
            <a:endParaRPr lang="en-US" sz="1050" dirty="0"/>
          </a:p>
        </p:txBody>
      </p:sp>
    </p:spTree>
    <p:extLst>
      <p:ext uri="{BB962C8B-B14F-4D97-AF65-F5344CB8AC3E}">
        <p14:creationId xmlns:p14="http://schemas.microsoft.com/office/powerpoint/2010/main" val="3755338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Why Use Python?</a:t>
            </a:r>
          </a:p>
        </p:txBody>
      </p:sp>
      <p:sp>
        <p:nvSpPr>
          <p:cNvPr id="3" name="Content Placeholder 2"/>
          <p:cNvSpPr>
            <a:spLocks noGrp="1"/>
          </p:cNvSpPr>
          <p:nvPr>
            <p:ph idx="1"/>
          </p:nvPr>
        </p:nvSpPr>
        <p:spPr/>
        <p:txBody>
          <a:bodyPr>
            <a:normAutofit/>
          </a:bodyPr>
          <a:lstStyle/>
          <a:p>
            <a:r>
              <a:rPr lang="en-US" sz="2000" b="0" i="0" dirty="0">
                <a:solidFill>
                  <a:srgbClr val="262626"/>
                </a:solidFill>
                <a:effectLst/>
                <a:latin typeface="Arial" panose="020B0604020202020204" pitchFamily="34" charset="0"/>
                <a:cs typeface="Arial" panose="020B0604020202020204" pitchFamily="34" charset="0"/>
              </a:rPr>
              <a:t>Hundreds of thousands of programmers around the world use Python</a:t>
            </a:r>
          </a:p>
          <a:p>
            <a:r>
              <a:rPr lang="en-US" sz="2000" b="0" i="0" dirty="0">
                <a:solidFill>
                  <a:srgbClr val="262626"/>
                </a:solidFill>
                <a:effectLst/>
                <a:latin typeface="Arial" panose="020B0604020202020204" pitchFamily="34" charset="0"/>
                <a:cs typeface="Arial" panose="020B0604020202020204" pitchFamily="34" charset="0"/>
              </a:rPr>
              <a:t>True cross-platform language, running equally well on Windows, Linux/UNIX, and Macintosh platforms, as well as others, ranging from supercomputers to cell phones</a:t>
            </a:r>
          </a:p>
          <a:p>
            <a:r>
              <a:rPr lang="en-US" sz="2000" b="0" i="0" dirty="0">
                <a:solidFill>
                  <a:srgbClr val="262626"/>
                </a:solidFill>
                <a:effectLst/>
                <a:latin typeface="Arial" panose="020B0604020202020204" pitchFamily="34" charset="0"/>
                <a:cs typeface="Arial" panose="020B0604020202020204" pitchFamily="34" charset="0"/>
              </a:rPr>
              <a:t>It can be used to develop small applications and rapid prototypes, but it scales well to permit development of large programs</a:t>
            </a:r>
          </a:p>
          <a:p>
            <a:r>
              <a:rPr lang="en-US" sz="2000" dirty="0">
                <a:solidFill>
                  <a:srgbClr val="262626"/>
                </a:solidFill>
                <a:latin typeface="Arial" panose="020B0604020202020204" pitchFamily="34" charset="0"/>
                <a:cs typeface="Arial" panose="020B0604020202020204" pitchFamily="34" charset="0"/>
              </a:rPr>
              <a:t>C</a:t>
            </a:r>
            <a:r>
              <a:rPr lang="en-US" sz="2000" b="0" i="0" dirty="0">
                <a:solidFill>
                  <a:srgbClr val="262626"/>
                </a:solidFill>
                <a:effectLst/>
                <a:latin typeface="Arial" panose="020B0604020202020204" pitchFamily="34" charset="0"/>
                <a:cs typeface="Arial" panose="020B0604020202020204" pitchFamily="34" charset="0"/>
              </a:rPr>
              <a:t>omes with a powerful and easy-to-use graphical user interface (GUI) toolkit, web programming libraries, and more</a:t>
            </a:r>
          </a:p>
          <a:p>
            <a:r>
              <a:rPr lang="en-US" sz="2000" dirty="0">
                <a:solidFill>
                  <a:srgbClr val="262626"/>
                </a:solidFill>
                <a:latin typeface="Arial" panose="020B0604020202020204" pitchFamily="34" charset="0"/>
                <a:cs typeface="Arial" panose="020B0604020202020204" pitchFamily="34" charset="0"/>
              </a:rPr>
              <a:t>I</a:t>
            </a:r>
            <a:r>
              <a:rPr lang="en-US" sz="2000" b="0" i="0" dirty="0">
                <a:solidFill>
                  <a:srgbClr val="262626"/>
                </a:solidFill>
                <a:effectLst/>
                <a:latin typeface="Arial" panose="020B0604020202020204" pitchFamily="34" charset="0"/>
                <a:cs typeface="Arial" panose="020B0604020202020204" pitchFamily="34" charset="0"/>
              </a:rPr>
              <a:t>t’s free</a:t>
            </a:r>
            <a:r>
              <a:rPr lang="en-US" sz="2000" dirty="0">
                <a:latin typeface="Arial" panose="020B0604020202020204" pitchFamily="34" charset="0"/>
                <a:cs typeface="Arial" panose="020B0604020202020204" pitchFamily="34" charset="0"/>
              </a:rPr>
              <a:t> (although most programming languages are free)</a:t>
            </a:r>
            <a:br>
              <a:rPr lang="en-US" sz="2000" dirty="0">
                <a:latin typeface="Arial" panose="020B0604020202020204" pitchFamily="34" charset="0"/>
                <a:cs typeface="Arial" panose="020B0604020202020204" pitchFamily="34" charset="0"/>
              </a:rPr>
            </a:br>
            <a:br>
              <a:rPr lang="en-US" sz="2000" dirty="0"/>
            </a:b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fontScale="55000" lnSpcReduction="20000"/>
          </a:bodyPr>
          <a:lstStyle/>
          <a:p>
            <a:r>
              <a:rPr lang="en-US" sz="3300" b="0" i="0" dirty="0">
                <a:solidFill>
                  <a:srgbClr val="262626"/>
                </a:solidFill>
                <a:effectLst/>
                <a:latin typeface="Arial" panose="020B0604020202020204" pitchFamily="34" charset="0"/>
                <a:cs typeface="Arial" panose="020B0604020202020204" pitchFamily="34" charset="0"/>
              </a:rPr>
              <a:t>Easy to Use</a:t>
            </a:r>
          </a:p>
          <a:p>
            <a:pPr lvl="1"/>
            <a:r>
              <a:rPr lang="en-US" sz="3300" b="0" i="0" dirty="0">
                <a:solidFill>
                  <a:srgbClr val="262626"/>
                </a:solidFill>
                <a:effectLst/>
                <a:latin typeface="Arial" panose="020B0604020202020204" pitchFamily="34" charset="0"/>
                <a:cs typeface="Arial" panose="020B0604020202020204" pitchFamily="34" charset="0"/>
              </a:rPr>
              <a:t>Programmers familiar with traditional languages will find it easy to learn Python</a:t>
            </a:r>
          </a:p>
          <a:p>
            <a:pPr lvl="1"/>
            <a:r>
              <a:rPr lang="en-US" sz="3300" b="0" i="0" dirty="0">
                <a:solidFill>
                  <a:srgbClr val="262626"/>
                </a:solidFill>
                <a:effectLst/>
                <a:latin typeface="Arial" panose="020B0604020202020204" pitchFamily="34" charset="0"/>
                <a:cs typeface="Arial" panose="020B0604020202020204" pitchFamily="34" charset="0"/>
              </a:rPr>
              <a:t>All of the familiar constructs—loops, conditional statements, arrays, and so forth—are included, but many are easier to use in Python</a:t>
            </a:r>
          </a:p>
          <a:p>
            <a:pPr lvl="2"/>
            <a:r>
              <a:rPr lang="en-US" sz="3300" b="0" dirty="0">
                <a:solidFill>
                  <a:srgbClr val="262626"/>
                </a:solidFill>
                <a:effectLst/>
                <a:latin typeface="Arial" panose="020B0604020202020204" pitchFamily="34" charset="0"/>
                <a:cs typeface="Arial" panose="020B0604020202020204" pitchFamily="34" charset="0"/>
              </a:rPr>
              <a:t>Types are associated with objects, not variables</a:t>
            </a:r>
          </a:p>
          <a:p>
            <a:pPr lvl="3"/>
            <a:r>
              <a:rPr lang="en-US" sz="3300" b="0" dirty="0">
                <a:solidFill>
                  <a:srgbClr val="262626"/>
                </a:solidFill>
                <a:effectLst/>
                <a:latin typeface="Arial" panose="020B0604020202020204" pitchFamily="34" charset="0"/>
                <a:cs typeface="Arial" panose="020B0604020202020204" pitchFamily="34" charset="0"/>
              </a:rPr>
              <a:t>A variable </a:t>
            </a:r>
            <a:r>
              <a:rPr lang="en-US" sz="3300" b="0" i="0" dirty="0">
                <a:solidFill>
                  <a:srgbClr val="262626"/>
                </a:solidFill>
                <a:effectLst/>
                <a:latin typeface="Arial" panose="020B0604020202020204" pitchFamily="34" charset="0"/>
                <a:cs typeface="Arial" panose="020B0604020202020204" pitchFamily="34" charset="0"/>
              </a:rPr>
              <a:t>can be assigned a value of any type, and a list can contain objects of many types</a:t>
            </a:r>
          </a:p>
          <a:p>
            <a:pPr lvl="3"/>
            <a:r>
              <a:rPr lang="en-US" sz="3300" b="0" i="0" dirty="0">
                <a:solidFill>
                  <a:srgbClr val="262626"/>
                </a:solidFill>
                <a:effectLst/>
                <a:latin typeface="Arial" panose="020B0604020202020204" pitchFamily="34" charset="0"/>
                <a:cs typeface="Arial" panose="020B0604020202020204" pitchFamily="34" charset="0"/>
              </a:rPr>
              <a:t>This also means that type casting usually isn’t necessary and that your code isn’t locked into the straitjacket of predeclared types</a:t>
            </a:r>
            <a:r>
              <a:rPr lang="en-US" sz="3300" dirty="0">
                <a:latin typeface="Arial" panose="020B0604020202020204" pitchFamily="34" charset="0"/>
                <a:cs typeface="Arial" panose="020B0604020202020204" pitchFamily="34" charset="0"/>
              </a:rPr>
              <a:t> </a:t>
            </a:r>
            <a:br>
              <a:rPr lang="en-US" sz="3300" dirty="0"/>
            </a:br>
            <a:br>
              <a:rPr lang="en-US" sz="1850" dirty="0"/>
            </a:br>
            <a:endParaRPr lang="en-US" sz="2250" dirty="0"/>
          </a:p>
        </p:txBody>
      </p:sp>
    </p:spTree>
    <p:extLst>
      <p:ext uri="{BB962C8B-B14F-4D97-AF65-F5344CB8AC3E}">
        <p14:creationId xmlns:p14="http://schemas.microsoft.com/office/powerpoint/2010/main" val="2863919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fontScale="55000" lnSpcReduction="20000"/>
          </a:bodyPr>
          <a:lstStyle/>
          <a:p>
            <a:r>
              <a:rPr lang="en-US" sz="3300" b="0" i="0" dirty="0">
                <a:solidFill>
                  <a:srgbClr val="262626"/>
                </a:solidFill>
                <a:effectLst/>
                <a:latin typeface="Arial" panose="020B0604020202020204" pitchFamily="34" charset="0"/>
                <a:cs typeface="Arial" panose="020B0604020202020204" pitchFamily="34" charset="0"/>
              </a:rPr>
              <a:t>Easy to Use</a:t>
            </a:r>
          </a:p>
          <a:p>
            <a:pPr lvl="1"/>
            <a:r>
              <a:rPr lang="en-US" sz="3700" b="0" dirty="0">
                <a:solidFill>
                  <a:srgbClr val="262626"/>
                </a:solidFill>
                <a:effectLst/>
                <a:latin typeface="Arial" panose="020B0604020202020204" pitchFamily="34" charset="0"/>
                <a:cs typeface="Arial" panose="020B0604020202020204" pitchFamily="34" charset="0"/>
              </a:rPr>
              <a:t>Python typically operates at a much higher level of abstraction</a:t>
            </a:r>
          </a:p>
          <a:p>
            <a:pPr lvl="2"/>
            <a:r>
              <a:rPr lang="en-US" sz="3500" b="0" dirty="0">
                <a:solidFill>
                  <a:srgbClr val="262626"/>
                </a:solidFill>
                <a:effectLst/>
                <a:latin typeface="Arial" panose="020B0604020202020204" pitchFamily="34" charset="0"/>
                <a:cs typeface="Arial" panose="020B0604020202020204" pitchFamily="34" charset="0"/>
              </a:rPr>
              <a:t>This is partly </a:t>
            </a:r>
            <a:r>
              <a:rPr lang="en-US" sz="3500" b="0" i="0" dirty="0">
                <a:solidFill>
                  <a:srgbClr val="262626"/>
                </a:solidFill>
                <a:effectLst/>
                <a:latin typeface="Arial" panose="020B0604020202020204" pitchFamily="34" charset="0"/>
                <a:cs typeface="Arial" panose="020B0604020202020204" pitchFamily="34" charset="0"/>
              </a:rPr>
              <a:t>the result of the way the language is built and partly the result of an extensive standard code library that comes with the Python distribution</a:t>
            </a:r>
          </a:p>
          <a:p>
            <a:pPr lvl="1"/>
            <a:r>
              <a:rPr lang="en-US" sz="3700" b="0" dirty="0">
                <a:solidFill>
                  <a:srgbClr val="262626"/>
                </a:solidFill>
                <a:effectLst/>
                <a:latin typeface="Arial" panose="020B0604020202020204" pitchFamily="34" charset="0"/>
                <a:cs typeface="Arial" panose="020B0604020202020204" pitchFamily="34" charset="0"/>
              </a:rPr>
              <a:t>Syntax rules are very simple</a:t>
            </a:r>
          </a:p>
          <a:p>
            <a:pPr lvl="2"/>
            <a:r>
              <a:rPr lang="en-US" sz="3500" b="0" dirty="0">
                <a:solidFill>
                  <a:srgbClr val="262626"/>
                </a:solidFill>
                <a:effectLst/>
                <a:latin typeface="Arial" panose="020B0604020202020204" pitchFamily="34" charset="0"/>
                <a:cs typeface="Arial" panose="020B0604020202020204" pitchFamily="34" charset="0"/>
              </a:rPr>
              <a:t>Although becoming </a:t>
            </a:r>
            <a:r>
              <a:rPr lang="en-US" sz="3500" b="0" i="0" dirty="0">
                <a:solidFill>
                  <a:srgbClr val="262626"/>
                </a:solidFill>
                <a:effectLst/>
                <a:latin typeface="Arial" panose="020B0604020202020204" pitchFamily="34" charset="0"/>
                <a:cs typeface="Arial" panose="020B0604020202020204" pitchFamily="34" charset="0"/>
              </a:rPr>
              <a:t>an expert takes time and effort, even beginners can absorb enough Python syntax to write useful code quickly</a:t>
            </a:r>
            <a:r>
              <a:rPr lang="en-US" sz="3500" dirty="0">
                <a:latin typeface="Arial" panose="020B0604020202020204" pitchFamily="34" charset="0"/>
                <a:cs typeface="Arial" panose="020B0604020202020204" pitchFamily="34" charset="0"/>
              </a:rPr>
              <a:t> </a:t>
            </a:r>
            <a:br>
              <a:rPr lang="en-US" sz="3500" dirty="0"/>
            </a:br>
            <a:br>
              <a:rPr lang="en-US" sz="2050" dirty="0"/>
            </a:br>
            <a:endParaRPr lang="en-US" sz="2450" dirty="0"/>
          </a:p>
        </p:txBody>
      </p:sp>
    </p:spTree>
    <p:extLst>
      <p:ext uri="{BB962C8B-B14F-4D97-AF65-F5344CB8AC3E}">
        <p14:creationId xmlns:p14="http://schemas.microsoft.com/office/powerpoint/2010/main" val="603229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is Expressive</a:t>
            </a:r>
          </a:p>
          <a:p>
            <a:pPr lvl="1"/>
            <a:r>
              <a:rPr lang="en-US" sz="2400" b="0" dirty="0">
                <a:solidFill>
                  <a:srgbClr val="262626"/>
                </a:solidFill>
                <a:effectLst/>
                <a:latin typeface="Arial" panose="020B0604020202020204" pitchFamily="34" charset="0"/>
                <a:cs typeface="Arial" panose="020B0604020202020204" pitchFamily="34" charset="0"/>
              </a:rPr>
              <a:t>Expressive in this </a:t>
            </a:r>
            <a:r>
              <a:rPr lang="en-US" sz="2400" b="0" i="0" dirty="0">
                <a:solidFill>
                  <a:srgbClr val="262626"/>
                </a:solidFill>
                <a:effectLst/>
                <a:latin typeface="Arial" panose="020B0604020202020204" pitchFamily="34" charset="0"/>
                <a:cs typeface="Arial" panose="020B0604020202020204" pitchFamily="34" charset="0"/>
              </a:rPr>
              <a:t>context means that a single line of Python code can do more than a single line of code in most other languages</a:t>
            </a:r>
          </a:p>
          <a:p>
            <a:pPr lvl="1"/>
            <a:r>
              <a:rPr lang="en-US" sz="2400" b="0" i="0" dirty="0">
                <a:solidFill>
                  <a:srgbClr val="262626"/>
                </a:solidFill>
                <a:effectLst/>
                <a:latin typeface="Arial" panose="020B0604020202020204" pitchFamily="34" charset="0"/>
                <a:cs typeface="Arial" panose="020B0604020202020204" pitchFamily="34" charset="0"/>
              </a:rPr>
              <a:t>The advantages of a more expressive language are:</a:t>
            </a:r>
          </a:p>
          <a:p>
            <a:pPr lvl="2"/>
            <a:r>
              <a:rPr lang="en-US" sz="2400" b="0" i="0" dirty="0">
                <a:solidFill>
                  <a:srgbClr val="262626"/>
                </a:solidFill>
                <a:effectLst/>
                <a:latin typeface="Arial" panose="020B0604020202020204" pitchFamily="34" charset="0"/>
                <a:cs typeface="Arial" panose="020B0604020202020204" pitchFamily="34" charset="0"/>
              </a:rPr>
              <a:t>The fewer lines of code you have to write, the faster you can complete the project</a:t>
            </a:r>
          </a:p>
          <a:p>
            <a:pPr lvl="2"/>
            <a:r>
              <a:rPr lang="en-US" sz="2400" b="0" i="0" dirty="0">
                <a:solidFill>
                  <a:srgbClr val="262626"/>
                </a:solidFill>
                <a:effectLst/>
                <a:latin typeface="Arial" panose="020B0604020202020204" pitchFamily="34" charset="0"/>
                <a:cs typeface="Arial" panose="020B0604020202020204" pitchFamily="34" charset="0"/>
              </a:rPr>
              <a:t>The fewer lines of code there are, the easier the program will be to maintain and debug</a:t>
            </a:r>
            <a:r>
              <a:rPr lang="en-US" sz="2400" dirty="0">
                <a:latin typeface="Arial" panose="020B0604020202020204" pitchFamily="34" charset="0"/>
                <a:cs typeface="Arial" panose="020B0604020202020204" pitchFamily="34" charset="0"/>
              </a:rPr>
              <a:t> </a:t>
            </a:r>
            <a:br>
              <a:rPr lang="en-US" sz="1300" dirty="0"/>
            </a:br>
            <a:br>
              <a:rPr lang="en-US" sz="1150" dirty="0"/>
            </a:br>
            <a:br>
              <a:rPr lang="en-US" sz="1550" dirty="0"/>
            </a:br>
            <a:endParaRPr lang="en-US" sz="1950" dirty="0"/>
          </a:p>
        </p:txBody>
      </p:sp>
    </p:spTree>
    <p:extLst>
      <p:ext uri="{BB962C8B-B14F-4D97-AF65-F5344CB8AC3E}">
        <p14:creationId xmlns:p14="http://schemas.microsoft.com/office/powerpoint/2010/main" val="293281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a:bodyPr>
          <a:lstStyle/>
          <a:p>
            <a:r>
              <a:rPr lang="en-US" sz="2000" b="0" i="0" dirty="0">
                <a:solidFill>
                  <a:srgbClr val="262626"/>
                </a:solidFill>
                <a:effectLst/>
                <a:latin typeface="Arial" panose="020B0604020202020204" pitchFamily="34" charset="0"/>
                <a:cs typeface="Arial" panose="020B0604020202020204" pitchFamily="34" charset="0"/>
              </a:rPr>
              <a:t>Python is Readable (by humans)</a:t>
            </a:r>
          </a:p>
          <a:p>
            <a:pPr lvl="1"/>
            <a:r>
              <a:rPr lang="en-US" sz="2000" b="0" i="0" dirty="0">
                <a:solidFill>
                  <a:srgbClr val="262626"/>
                </a:solidFill>
                <a:effectLst/>
                <a:latin typeface="Arial" panose="020B0604020202020204" pitchFamily="34" charset="0"/>
                <a:cs typeface="Arial" panose="020B0604020202020204" pitchFamily="34" charset="0"/>
              </a:rPr>
              <a:t>Whoever debugs your code (quite possibly you)</a:t>
            </a:r>
          </a:p>
          <a:p>
            <a:pPr lvl="1"/>
            <a:r>
              <a:rPr lang="en-US" sz="2000" dirty="0">
                <a:solidFill>
                  <a:srgbClr val="262626"/>
                </a:solidFill>
                <a:latin typeface="Arial" panose="020B0604020202020204" pitchFamily="34" charset="0"/>
                <a:cs typeface="Arial" panose="020B0604020202020204" pitchFamily="34" charset="0"/>
              </a:rPr>
              <a:t>W</a:t>
            </a:r>
            <a:r>
              <a:rPr lang="en-US" sz="2000" b="0" i="0" dirty="0">
                <a:solidFill>
                  <a:srgbClr val="262626"/>
                </a:solidFill>
                <a:effectLst/>
                <a:latin typeface="Arial" panose="020B0604020202020204" pitchFamily="34" charset="0"/>
                <a:cs typeface="Arial" panose="020B0604020202020204" pitchFamily="34" charset="0"/>
              </a:rPr>
              <a:t>hoever maintains your code (could be you again)</a:t>
            </a:r>
          </a:p>
          <a:p>
            <a:pPr lvl="1"/>
            <a:r>
              <a:rPr lang="en-US" sz="2000" dirty="0">
                <a:solidFill>
                  <a:srgbClr val="262626"/>
                </a:solidFill>
                <a:latin typeface="Arial" panose="020B0604020202020204" pitchFamily="34" charset="0"/>
                <a:cs typeface="Arial" panose="020B0604020202020204" pitchFamily="34" charset="0"/>
              </a:rPr>
              <a:t>W</a:t>
            </a:r>
            <a:r>
              <a:rPr lang="en-US" sz="2000" b="0" i="0" dirty="0">
                <a:solidFill>
                  <a:srgbClr val="262626"/>
                </a:solidFill>
                <a:effectLst/>
                <a:latin typeface="Arial" panose="020B0604020202020204" pitchFamily="34" charset="0"/>
                <a:cs typeface="Arial" panose="020B0604020202020204" pitchFamily="34" charset="0"/>
              </a:rPr>
              <a:t>hoever might want to modify your code in the future</a:t>
            </a:r>
          </a:p>
          <a:p>
            <a:pPr lvl="1"/>
            <a:r>
              <a:rPr lang="en-US" sz="2000" b="0" i="0" dirty="0">
                <a:solidFill>
                  <a:srgbClr val="262626"/>
                </a:solidFill>
                <a:effectLst/>
                <a:latin typeface="Arial" panose="020B0604020202020204" pitchFamily="34" charset="0"/>
                <a:cs typeface="Arial" panose="020B0604020202020204" pitchFamily="34" charset="0"/>
              </a:rPr>
              <a:t>The easier code is to understand, the easier it is to debug, maintain, and modify. Python’s main advantage in this department is its use of indentation</a:t>
            </a:r>
          </a:p>
          <a:p>
            <a:pPr lvl="2"/>
            <a:r>
              <a:rPr lang="en-US" sz="2000" b="0" i="0" dirty="0">
                <a:solidFill>
                  <a:srgbClr val="262626"/>
                </a:solidFill>
                <a:effectLst/>
                <a:latin typeface="Arial" panose="020B0604020202020204" pitchFamily="34" charset="0"/>
                <a:cs typeface="Arial" panose="020B0604020202020204" pitchFamily="34" charset="0"/>
              </a:rPr>
              <a:t>Unlike most languages, Python </a:t>
            </a:r>
            <a:r>
              <a:rPr lang="en-US" sz="2000" b="0" i="1" dirty="0">
                <a:solidFill>
                  <a:srgbClr val="262626"/>
                </a:solidFill>
                <a:effectLst/>
                <a:latin typeface="Arial" panose="020B0604020202020204" pitchFamily="34" charset="0"/>
                <a:cs typeface="Arial" panose="020B0604020202020204" pitchFamily="34" charset="0"/>
              </a:rPr>
              <a:t>insists </a:t>
            </a:r>
            <a:r>
              <a:rPr lang="en-US" sz="2000" b="0" i="0" dirty="0">
                <a:solidFill>
                  <a:srgbClr val="262626"/>
                </a:solidFill>
                <a:effectLst/>
                <a:latin typeface="Arial" panose="020B0604020202020204" pitchFamily="34" charset="0"/>
                <a:cs typeface="Arial" panose="020B0604020202020204" pitchFamily="34" charset="0"/>
              </a:rPr>
              <a:t>that blocks of code be indented</a:t>
            </a:r>
          </a:p>
          <a:p>
            <a:pPr lvl="2"/>
            <a:r>
              <a:rPr lang="en-US" sz="2000" b="0" i="0" dirty="0">
                <a:solidFill>
                  <a:srgbClr val="262626"/>
                </a:solidFill>
                <a:effectLst/>
                <a:latin typeface="Arial" panose="020B0604020202020204" pitchFamily="34" charset="0"/>
                <a:cs typeface="Arial" panose="020B0604020202020204" pitchFamily="34" charset="0"/>
              </a:rPr>
              <a:t>Although this strikes some people as odd, it has the benefit that your code is always formatted in an easy-to-read style</a:t>
            </a:r>
            <a:br>
              <a:rPr lang="en-US" sz="2000" dirty="0">
                <a:latin typeface="Arial" panose="020B0604020202020204" pitchFamily="34" charset="0"/>
                <a:cs typeface="Arial" panose="020B0604020202020204" pitchFamily="34" charset="0"/>
              </a:rPr>
            </a:br>
            <a:br>
              <a:rPr lang="en-US" sz="550" dirty="0"/>
            </a:br>
            <a:br>
              <a:rPr lang="en-US" sz="950" dirty="0"/>
            </a:br>
            <a:endParaRPr lang="en-US" sz="1350" dirty="0"/>
          </a:p>
        </p:txBody>
      </p:sp>
    </p:spTree>
    <p:extLst>
      <p:ext uri="{BB962C8B-B14F-4D97-AF65-F5344CB8AC3E}">
        <p14:creationId xmlns:p14="http://schemas.microsoft.com/office/powerpoint/2010/main" val="2194591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is Complete (Batteries Included)</a:t>
            </a:r>
          </a:p>
          <a:p>
            <a:pPr lvl="1"/>
            <a:r>
              <a:rPr lang="en-US" sz="2400" b="0" i="0" dirty="0">
                <a:solidFill>
                  <a:srgbClr val="262626"/>
                </a:solidFill>
                <a:effectLst/>
                <a:latin typeface="Arial" panose="020B0604020202020204" pitchFamily="34" charset="0"/>
                <a:cs typeface="Arial" panose="020B0604020202020204" pitchFamily="34" charset="0"/>
              </a:rPr>
              <a:t>The idea is that when you install Python, you should have everything you need to do real work without the need to install additional libraries</a:t>
            </a:r>
          </a:p>
          <a:p>
            <a:pPr lvl="1"/>
            <a:r>
              <a:rPr lang="en-US" sz="2400" b="0" i="0" dirty="0">
                <a:solidFill>
                  <a:srgbClr val="262626"/>
                </a:solidFill>
                <a:effectLst/>
                <a:latin typeface="Arial" panose="020B0604020202020204" pitchFamily="34" charset="0"/>
                <a:cs typeface="Arial" panose="020B0604020202020204" pitchFamily="34" charset="0"/>
              </a:rPr>
              <a:t>This is why the Python standard library comes with modules for handling email, web pages, databases, operating-system calls, GUI development, and more</a:t>
            </a:r>
            <a:r>
              <a:rPr lang="en-US" sz="2400" dirty="0">
                <a:latin typeface="Arial" panose="020B0604020202020204" pitchFamily="34" charset="0"/>
                <a:cs typeface="Arial" panose="020B0604020202020204" pitchFamily="34" charset="0"/>
              </a:rPr>
              <a:t> </a:t>
            </a:r>
            <a:br>
              <a:rPr lang="en-US" sz="1200" dirty="0"/>
            </a:br>
            <a:br>
              <a:rPr lang="en-US" sz="1150" dirty="0"/>
            </a:br>
            <a:br>
              <a:rPr lang="en-US" sz="1550" dirty="0"/>
            </a:br>
            <a:endParaRPr lang="en-US" sz="1950" dirty="0"/>
          </a:p>
        </p:txBody>
      </p:sp>
    </p:spTree>
    <p:extLst>
      <p:ext uri="{BB962C8B-B14F-4D97-AF65-F5344CB8AC3E}">
        <p14:creationId xmlns:p14="http://schemas.microsoft.com/office/powerpoint/2010/main" val="1454514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a:bodyPr>
          <a:lstStyle/>
          <a:p>
            <a:r>
              <a:rPr lang="en-US" sz="2400" b="0" i="0" dirty="0">
                <a:solidFill>
                  <a:srgbClr val="262626"/>
                </a:solidFill>
                <a:effectLst/>
                <a:latin typeface="Arial" panose="020B0604020202020204" pitchFamily="34" charset="0"/>
                <a:cs typeface="Arial" panose="020B0604020202020204" pitchFamily="34" charset="0"/>
              </a:rPr>
              <a:t>Python is Cross-Platform</a:t>
            </a:r>
          </a:p>
          <a:p>
            <a:pPr lvl="1"/>
            <a:r>
              <a:rPr lang="en-US" sz="2400" b="0" i="0" dirty="0">
                <a:solidFill>
                  <a:srgbClr val="262626"/>
                </a:solidFill>
                <a:effectLst/>
                <a:latin typeface="Arial" panose="020B0604020202020204" pitchFamily="34" charset="0"/>
                <a:cs typeface="Arial" panose="020B0604020202020204" pitchFamily="34" charset="0"/>
              </a:rPr>
              <a:t>Python is also an excellent cross-platform language</a:t>
            </a:r>
          </a:p>
          <a:p>
            <a:pPr lvl="1"/>
            <a:r>
              <a:rPr lang="en-US" sz="2400" b="0" i="0" dirty="0">
                <a:solidFill>
                  <a:srgbClr val="262626"/>
                </a:solidFill>
                <a:effectLst/>
                <a:latin typeface="Arial" panose="020B0604020202020204" pitchFamily="34" charset="0"/>
                <a:cs typeface="Arial" panose="020B0604020202020204" pitchFamily="34" charset="0"/>
              </a:rPr>
              <a:t>Python runs on many platforms: Windows, Mac, Linux, UNIX</a:t>
            </a:r>
          </a:p>
          <a:p>
            <a:pPr lvl="1"/>
            <a:r>
              <a:rPr lang="en-US" sz="2400" b="0" i="0" dirty="0">
                <a:solidFill>
                  <a:srgbClr val="262626"/>
                </a:solidFill>
                <a:effectLst/>
                <a:latin typeface="Arial" panose="020B0604020202020204" pitchFamily="34" charset="0"/>
                <a:cs typeface="Arial" panose="020B0604020202020204" pitchFamily="34" charset="0"/>
              </a:rPr>
              <a:t>Because it’s interpreted, the same code can run on any platform that has a Python interpreter, and almost all current platforms have one</a:t>
            </a:r>
          </a:p>
          <a:p>
            <a:pPr lvl="1"/>
            <a:r>
              <a:rPr lang="en-US" sz="2400" b="0" i="0" dirty="0">
                <a:solidFill>
                  <a:srgbClr val="262626"/>
                </a:solidFill>
                <a:effectLst/>
                <a:latin typeface="Arial" panose="020B0604020202020204" pitchFamily="34" charset="0"/>
                <a:cs typeface="Arial" panose="020B0604020202020204" pitchFamily="34" charset="0"/>
              </a:rPr>
              <a:t>There are even versions of Python that run on Java (</a:t>
            </a:r>
            <a:r>
              <a:rPr lang="en-US" sz="2400" b="0" i="0" dirty="0" err="1">
                <a:solidFill>
                  <a:srgbClr val="262626"/>
                </a:solidFill>
                <a:effectLst/>
                <a:latin typeface="Arial" panose="020B0604020202020204" pitchFamily="34" charset="0"/>
                <a:cs typeface="Arial" panose="020B0604020202020204" pitchFamily="34" charset="0"/>
              </a:rPr>
              <a:t>Jython</a:t>
            </a:r>
            <a:r>
              <a:rPr lang="en-US" sz="2400" b="0" i="0" dirty="0">
                <a:solidFill>
                  <a:srgbClr val="262626"/>
                </a:solidFill>
                <a:effectLst/>
                <a:latin typeface="Arial" panose="020B0604020202020204" pitchFamily="34" charset="0"/>
                <a:cs typeface="Arial" panose="020B0604020202020204" pitchFamily="34" charset="0"/>
              </a:rPr>
              <a:t>) and .NET (</a:t>
            </a:r>
            <a:r>
              <a:rPr lang="en-US" sz="2400" b="0" i="0" dirty="0" err="1">
                <a:solidFill>
                  <a:srgbClr val="262626"/>
                </a:solidFill>
                <a:effectLst/>
                <a:latin typeface="Arial" panose="020B0604020202020204" pitchFamily="34" charset="0"/>
                <a:cs typeface="Arial" panose="020B0604020202020204" pitchFamily="34" charset="0"/>
              </a:rPr>
              <a:t>IronPython</a:t>
            </a:r>
            <a:r>
              <a:rPr lang="en-US" sz="2400" b="0" i="0" dirty="0">
                <a:solidFill>
                  <a:srgbClr val="262626"/>
                </a:solidFill>
                <a:effectLst/>
                <a:latin typeface="Arial" panose="020B0604020202020204" pitchFamily="34" charset="0"/>
                <a:cs typeface="Arial" panose="020B0604020202020204" pitchFamily="34" charset="0"/>
              </a:rPr>
              <a:t>), giving you even more possible platforms that run Python</a:t>
            </a:r>
            <a:r>
              <a:rPr lang="en-US" sz="2400" dirty="0">
                <a:latin typeface="Arial" panose="020B0604020202020204" pitchFamily="34" charset="0"/>
                <a:cs typeface="Arial" panose="020B0604020202020204" pitchFamily="34" charset="0"/>
              </a:rPr>
              <a:t> </a:t>
            </a:r>
            <a:br>
              <a:rPr lang="en-US" sz="1400" dirty="0"/>
            </a:br>
            <a:br>
              <a:rPr lang="en-US" sz="1250" dirty="0"/>
            </a:br>
            <a:endParaRPr lang="en-US" sz="1650" dirty="0"/>
          </a:p>
        </p:txBody>
      </p:sp>
    </p:spTree>
    <p:extLst>
      <p:ext uri="{BB962C8B-B14F-4D97-AF65-F5344CB8AC3E}">
        <p14:creationId xmlns:p14="http://schemas.microsoft.com/office/powerpoint/2010/main" val="3148034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dirty="0"/>
              <a:t>What Python Does Well</a:t>
            </a:r>
          </a:p>
        </p:txBody>
      </p:sp>
      <p:sp>
        <p:nvSpPr>
          <p:cNvPr id="3" name="Content Placeholder 2"/>
          <p:cNvSpPr>
            <a:spLocks noGrp="1"/>
          </p:cNvSpPr>
          <p:nvPr>
            <p:ph idx="1"/>
          </p:nvPr>
        </p:nvSpPr>
        <p:spPr/>
        <p:txBody>
          <a:bodyPr>
            <a:normAutofit/>
          </a:bodyPr>
          <a:lstStyle/>
          <a:p>
            <a:r>
              <a:rPr lang="en-US" sz="2200" b="0" i="0" dirty="0">
                <a:solidFill>
                  <a:srgbClr val="262626"/>
                </a:solidFill>
                <a:effectLst/>
                <a:latin typeface="Arial" panose="020B0604020202020204" pitchFamily="34" charset="0"/>
                <a:cs typeface="Arial" panose="020B0604020202020204" pitchFamily="34" charset="0"/>
              </a:rPr>
              <a:t>Python is Free</a:t>
            </a:r>
          </a:p>
          <a:p>
            <a:pPr lvl="1"/>
            <a:r>
              <a:rPr lang="en-US" sz="2000" b="0" i="0" dirty="0">
                <a:solidFill>
                  <a:srgbClr val="262626"/>
                </a:solidFill>
                <a:effectLst/>
                <a:latin typeface="Arial" panose="020B0604020202020204" pitchFamily="34" charset="0"/>
                <a:cs typeface="Arial" panose="020B0604020202020204" pitchFamily="34" charset="0"/>
              </a:rPr>
              <a:t>Python was originally, and continues to be, developed under the open-source model, and it’s freely available</a:t>
            </a:r>
          </a:p>
          <a:p>
            <a:pPr lvl="1"/>
            <a:r>
              <a:rPr lang="en-US" sz="2000" b="0" i="0" dirty="0">
                <a:solidFill>
                  <a:srgbClr val="262626"/>
                </a:solidFill>
                <a:effectLst/>
                <a:latin typeface="Arial" panose="020B0604020202020204" pitchFamily="34" charset="0"/>
                <a:cs typeface="Arial" panose="020B0604020202020204" pitchFamily="34" charset="0"/>
              </a:rPr>
              <a:t>You can download and install practically any version of Python and use it to develop software for commercial or personal applications, without paying anything</a:t>
            </a:r>
          </a:p>
          <a:p>
            <a:pPr lvl="1"/>
            <a:r>
              <a:rPr lang="en-US" sz="2000" dirty="0">
                <a:solidFill>
                  <a:srgbClr val="262626"/>
                </a:solidFill>
                <a:latin typeface="Arial" panose="020B0604020202020204" pitchFamily="34" charset="0"/>
                <a:cs typeface="Arial" panose="020B0604020202020204" pitchFamily="34" charset="0"/>
              </a:rPr>
              <a:t>It’s important to note however, that most modern software is free:</a:t>
            </a:r>
          </a:p>
          <a:p>
            <a:pPr lvl="2"/>
            <a:r>
              <a:rPr lang="en-US" sz="2000" dirty="0">
                <a:solidFill>
                  <a:srgbClr val="262626"/>
                </a:solidFill>
                <a:latin typeface="Arial" panose="020B0604020202020204" pitchFamily="34" charset="0"/>
                <a:cs typeface="Arial" panose="020B0604020202020204" pitchFamily="34" charset="0"/>
              </a:rPr>
              <a:t>C#, Java, C, C++, Go, Rust, JavaScript</a:t>
            </a:r>
          </a:p>
          <a:p>
            <a:pPr lvl="2"/>
            <a:r>
              <a:rPr lang="en-US" sz="2000" dirty="0">
                <a:solidFill>
                  <a:srgbClr val="262626"/>
                </a:solidFill>
                <a:latin typeface="Arial" panose="020B0604020202020204" pitchFamily="34" charset="0"/>
                <a:cs typeface="Arial" panose="020B0604020202020204" pitchFamily="34" charset="0"/>
              </a:rPr>
              <a:t>Certain versions of development tools are not free however, but almost every modern language has a free version</a:t>
            </a:r>
            <a:r>
              <a:rPr lang="en-US" sz="2000" dirty="0">
                <a:latin typeface="Arial" panose="020B0604020202020204" pitchFamily="34" charset="0"/>
                <a:cs typeface="Arial" panose="020B0604020202020204" pitchFamily="34" charset="0"/>
              </a:rPr>
              <a:t> </a:t>
            </a:r>
            <a:br>
              <a:rPr lang="en-US" sz="1100" dirty="0"/>
            </a:br>
            <a:br>
              <a:rPr lang="en-US" sz="950" dirty="0"/>
            </a:br>
            <a:endParaRPr lang="en-US" sz="1350" dirty="0"/>
          </a:p>
        </p:txBody>
      </p:sp>
    </p:spTree>
    <p:extLst>
      <p:ext uri="{BB962C8B-B14F-4D97-AF65-F5344CB8AC3E}">
        <p14:creationId xmlns:p14="http://schemas.microsoft.com/office/powerpoint/2010/main" val="2702733952"/>
      </p:ext>
    </p:extLst>
  </p:cSld>
  <p:clrMapOvr>
    <a:masterClrMapping/>
  </p:clrMapOvr>
</p:sld>
</file>

<file path=ppt/theme/theme1.xml><?xml version="1.0" encoding="utf-8"?>
<a:theme xmlns:a="http://schemas.openxmlformats.org/drawingml/2006/main" name="Fanshawe_Theme">
  <a:themeElements>
    <a:clrScheme name="Custom 1">
      <a:dk1>
        <a:srgbClr val="000000"/>
      </a:dk1>
      <a:lt1>
        <a:srgbClr val="FFFFFF"/>
      </a:lt1>
      <a:dk2>
        <a:srgbClr val="636369"/>
      </a:dk2>
      <a:lt2>
        <a:srgbClr val="DEDEDE"/>
      </a:lt2>
      <a:accent1>
        <a:srgbClr val="E12319"/>
      </a:accent1>
      <a:accent2>
        <a:srgbClr val="E12319"/>
      </a:accent2>
      <a:accent3>
        <a:srgbClr val="B2272C"/>
      </a:accent3>
      <a:accent4>
        <a:srgbClr val="A02B2F"/>
      </a:accent4>
      <a:accent5>
        <a:srgbClr val="636369"/>
      </a:accent5>
      <a:accent6>
        <a:srgbClr val="636369"/>
      </a:accent6>
      <a:hlink>
        <a:srgbClr val="E12319"/>
      </a:hlink>
      <a:folHlink>
        <a:srgbClr val="B2272C"/>
      </a:folHlink>
    </a:clrScheme>
    <a:fontScheme name="Test">
      <a:majorFont>
        <a:latin typeface="Montserrat"/>
        <a:ea typeface=""/>
        <a:cs typeface=""/>
      </a:majorFont>
      <a:minorFont>
        <a:latin typeface="Montserrat"/>
        <a:ea typeface=""/>
        <a:cs typeface=""/>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nshawe_Theme" id="{2AB755E2-F30A-4603-8A1A-32DAE8137AE7}" vid="{AABFD89F-415E-4566-8E83-047AA5154A64}"/>
    </a:ext>
  </a:extLst>
</a:theme>
</file>

<file path=docProps/app.xml><?xml version="1.0" encoding="utf-8"?>
<Properties xmlns="http://schemas.openxmlformats.org/officeDocument/2006/extended-properties" xmlns:vt="http://schemas.openxmlformats.org/officeDocument/2006/docPropsVTypes">
  <Template>Fanshawe_Theme</Template>
  <TotalTime>3044</TotalTime>
  <Words>1226</Words>
  <Application>Microsoft Office PowerPoint</Application>
  <PresentationFormat>On-screen Show (4:3)</PresentationFormat>
  <Paragraphs>92</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Montserrat</vt:lpstr>
      <vt:lpstr>Montserrat Medium</vt:lpstr>
      <vt:lpstr>Fanshawe_Theme</vt:lpstr>
      <vt:lpstr>INFO-3142</vt:lpstr>
      <vt:lpstr>Why Use Python?</vt:lpstr>
      <vt:lpstr>What Python Does Well</vt:lpstr>
      <vt:lpstr>What Python Does Well</vt:lpstr>
      <vt:lpstr>What Python Does Well</vt:lpstr>
      <vt:lpstr>What Python Does Well</vt:lpstr>
      <vt:lpstr>What Python Does Well</vt:lpstr>
      <vt:lpstr>What Python Does Well</vt:lpstr>
      <vt:lpstr>What Python Does Well</vt:lpstr>
      <vt:lpstr>What Python Doesn’t Do as Well</vt:lpstr>
      <vt:lpstr>What Python Doesn’t Do as Well</vt:lpstr>
      <vt:lpstr>What Python Doesn’t Do as Well</vt:lpstr>
      <vt:lpstr>What Python Doesn’t Do as Well</vt:lpstr>
      <vt:lpstr>What Python Doesn’t Do as Well</vt:lpstr>
      <vt:lpstr>What Python Doesn’t Do as Well</vt:lpstr>
      <vt:lpstr>What Python Doesn’t Do as Well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6143</dc:title>
  <dc:creator>Jim</dc:creator>
  <cp:lastModifiedBy>Jim Cooper</cp:lastModifiedBy>
  <cp:revision>374</cp:revision>
  <dcterms:created xsi:type="dcterms:W3CDTF">2010-01-05T18:25:55Z</dcterms:created>
  <dcterms:modified xsi:type="dcterms:W3CDTF">2025-09-02T17:21:01Z</dcterms:modified>
</cp:coreProperties>
</file>