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0" r:id="rId4"/>
    <p:sldId id="258" r:id="rId5"/>
    <p:sldId id="261" r:id="rId6"/>
    <p:sldId id="259" r:id="rId7"/>
    <p:sldId id="262" r:id="rId8"/>
    <p:sldId id="263" r:id="rId9"/>
    <p:sldId id="278"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189"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7832" y="1895301"/>
            <a:ext cx="7477518" cy="1789774"/>
          </a:xfrm>
        </p:spPr>
        <p:txBody>
          <a:bodyPr wrap="none" anchor="b">
            <a:noAutofit/>
          </a:bodyPr>
          <a:lstStyle>
            <a:lvl1pPr algn="r">
              <a:defRPr sz="4800" b="1" i="0" spc="0" baseline="0">
                <a:solidFill>
                  <a:schemeClr val="tx1"/>
                </a:solidFill>
                <a:effectLst/>
                <a:latin typeface="Montserrat" pitchFamily="2" charset="77"/>
                <a:cs typeface="Montserrat" pitchFamily="2" charset="77"/>
              </a:defRPr>
            </a:lvl1pPr>
          </a:lstStyle>
          <a:p>
            <a:r>
              <a:rPr lang="en-US" dirty="0"/>
              <a:t>Click to edit title</a:t>
            </a:r>
          </a:p>
        </p:txBody>
      </p:sp>
      <p:sp>
        <p:nvSpPr>
          <p:cNvPr id="3" name="Subtitle 2"/>
          <p:cNvSpPr>
            <a:spLocks noGrp="1"/>
          </p:cNvSpPr>
          <p:nvPr>
            <p:ph type="subTitle" idx="1" hasCustomPrompt="1"/>
          </p:nvPr>
        </p:nvSpPr>
        <p:spPr>
          <a:xfrm>
            <a:off x="1037832" y="3694377"/>
            <a:ext cx="7477518" cy="852688"/>
          </a:xfrm>
        </p:spPr>
        <p:txBody>
          <a:bodyPr anchor="b">
            <a:noAutofit/>
          </a:bodyPr>
          <a:lstStyle>
            <a:lvl1pPr marL="0" indent="0" algn="r">
              <a:buNone/>
              <a:defRPr sz="2800" b="0" i="0">
                <a:solidFill>
                  <a:schemeClr val="tx1"/>
                </a:solidFill>
                <a:latin typeface="Montserrat" pitchFamily="2" charset="77"/>
                <a:cs typeface="Montserrat" pitchFamily="2" charset="77"/>
              </a:defRPr>
            </a:lvl1pPr>
            <a:lvl2pPr marL="380992" indent="0" algn="ctr">
              <a:buNone/>
              <a:defRPr sz="1667"/>
            </a:lvl2pPr>
            <a:lvl3pPr marL="761985" indent="0" algn="ctr">
              <a:buNone/>
              <a:defRPr sz="1500"/>
            </a:lvl3pPr>
            <a:lvl4pPr marL="1142977" indent="0" algn="ctr">
              <a:buNone/>
              <a:defRPr sz="1333"/>
            </a:lvl4pPr>
            <a:lvl5pPr marL="1523970" indent="0" algn="ctr">
              <a:buNone/>
              <a:defRPr sz="1333"/>
            </a:lvl5pPr>
            <a:lvl6pPr marL="1904962" indent="0" algn="ctr">
              <a:buNone/>
              <a:defRPr sz="1333"/>
            </a:lvl6pPr>
            <a:lvl7pPr marL="2285954" indent="0" algn="ctr">
              <a:buNone/>
              <a:defRPr sz="1333"/>
            </a:lvl7pPr>
            <a:lvl8pPr marL="2666947" indent="0" algn="ctr">
              <a:buNone/>
              <a:defRPr sz="1333"/>
            </a:lvl8pPr>
            <a:lvl9pPr marL="3047940" indent="0" algn="ctr">
              <a:buNone/>
              <a:defRPr sz="1333"/>
            </a:lvl9pPr>
          </a:lstStyle>
          <a:p>
            <a:r>
              <a:rPr lang="en-US" dirty="0"/>
              <a:t>Click to edit subtitle</a:t>
            </a:r>
          </a:p>
        </p:txBody>
      </p:sp>
    </p:spTree>
    <p:extLst>
      <p:ext uri="{BB962C8B-B14F-4D97-AF65-F5344CB8AC3E}">
        <p14:creationId xmlns:p14="http://schemas.microsoft.com/office/powerpoint/2010/main" val="263947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bullets and right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4B78269-2564-3649-96BA-0374B26733E7}"/>
              </a:ext>
            </a:extLst>
          </p:cNvPr>
          <p:cNvSpPr>
            <a:spLocks noGrp="1"/>
          </p:cNvSpPr>
          <p:nvPr>
            <p:ph type="title" hasCustomPrompt="1"/>
          </p:nvPr>
        </p:nvSpPr>
        <p:spPr>
          <a:xfrm>
            <a:off x="494054" y="365125"/>
            <a:ext cx="4708569" cy="1110526"/>
          </a:xfrm>
          <a:prstGeom prst="rect">
            <a:avLst/>
          </a:prstGeom>
        </p:spPr>
        <p:txBody>
          <a:bodyPr vert="horz" lIns="91440" tIns="45720" rIns="91440" bIns="45720" rtlCol="0" anchor="ctr">
            <a:noAutofit/>
          </a:bodyPr>
          <a:lstStyle/>
          <a:p>
            <a:r>
              <a:rPr lang="en-US" dirty="0"/>
              <a:t>Click to edit title</a:t>
            </a:r>
          </a:p>
        </p:txBody>
      </p:sp>
      <p:sp>
        <p:nvSpPr>
          <p:cNvPr id="11" name="Content Placeholder 2">
            <a:extLst>
              <a:ext uri="{FF2B5EF4-FFF2-40B4-BE49-F238E27FC236}">
                <a16:creationId xmlns:a16="http://schemas.microsoft.com/office/drawing/2014/main" id="{A8F76752-A6BF-1643-A2FD-29A57B1BBD08}"/>
              </a:ext>
            </a:extLst>
          </p:cNvPr>
          <p:cNvSpPr>
            <a:spLocks noGrp="1"/>
          </p:cNvSpPr>
          <p:nvPr>
            <p:ph sz="half" idx="13" hasCustomPrompt="1"/>
          </p:nvPr>
        </p:nvSpPr>
        <p:spPr>
          <a:xfrm>
            <a:off x="494051" y="1475651"/>
            <a:ext cx="4708570" cy="4262998"/>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Picture Placeholder 13">
            <a:extLst>
              <a:ext uri="{FF2B5EF4-FFF2-40B4-BE49-F238E27FC236}">
                <a16:creationId xmlns:a16="http://schemas.microsoft.com/office/drawing/2014/main" id="{79B62AAE-DA19-E14B-B2DB-6EB9850732B5}"/>
              </a:ext>
            </a:extLst>
          </p:cNvPr>
          <p:cNvSpPr>
            <a:spLocks noGrp="1"/>
          </p:cNvSpPr>
          <p:nvPr>
            <p:ph type="pic" sz="quarter" idx="14"/>
          </p:nvPr>
        </p:nvSpPr>
        <p:spPr>
          <a:xfrm>
            <a:off x="5706459" y="1033111"/>
            <a:ext cx="2943489" cy="5120641"/>
          </a:xfrm>
        </p:spPr>
        <p:txBody>
          <a:bodyPr/>
          <a:lstStyle/>
          <a:p>
            <a:r>
              <a:rPr lang="en-US"/>
              <a:t>Click icon to add picture</a:t>
            </a:r>
          </a:p>
        </p:txBody>
      </p:sp>
    </p:spTree>
    <p:extLst>
      <p:ext uri="{BB962C8B-B14F-4D97-AF65-F5344CB8AC3E}">
        <p14:creationId xmlns:p14="http://schemas.microsoft.com/office/powerpoint/2010/main" val="35248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ullets and left imag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4B78269-2564-3649-96BA-0374B26733E7}"/>
              </a:ext>
            </a:extLst>
          </p:cNvPr>
          <p:cNvSpPr>
            <a:spLocks noGrp="1"/>
          </p:cNvSpPr>
          <p:nvPr>
            <p:ph type="title" hasCustomPrompt="1"/>
          </p:nvPr>
        </p:nvSpPr>
        <p:spPr>
          <a:xfrm>
            <a:off x="3941381" y="365125"/>
            <a:ext cx="4708569" cy="1110526"/>
          </a:xfrm>
          <a:prstGeom prst="rect">
            <a:avLst/>
          </a:prstGeom>
        </p:spPr>
        <p:txBody>
          <a:bodyPr vert="horz" lIns="91440" tIns="45720" rIns="91440" bIns="45720" rtlCol="0" anchor="ctr">
            <a:noAutofit/>
          </a:bodyPr>
          <a:lstStyle/>
          <a:p>
            <a:r>
              <a:rPr lang="en-US" dirty="0"/>
              <a:t>Click to edit title</a:t>
            </a:r>
          </a:p>
        </p:txBody>
      </p:sp>
      <p:sp>
        <p:nvSpPr>
          <p:cNvPr id="11" name="Content Placeholder 2">
            <a:extLst>
              <a:ext uri="{FF2B5EF4-FFF2-40B4-BE49-F238E27FC236}">
                <a16:creationId xmlns:a16="http://schemas.microsoft.com/office/drawing/2014/main" id="{A8F76752-A6BF-1643-A2FD-29A57B1BBD08}"/>
              </a:ext>
            </a:extLst>
          </p:cNvPr>
          <p:cNvSpPr>
            <a:spLocks noGrp="1"/>
          </p:cNvSpPr>
          <p:nvPr>
            <p:ph sz="half" idx="13" hasCustomPrompt="1"/>
          </p:nvPr>
        </p:nvSpPr>
        <p:spPr>
          <a:xfrm>
            <a:off x="3941379" y="1475651"/>
            <a:ext cx="4708570" cy="4628758"/>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Picture Placeholder 13">
            <a:extLst>
              <a:ext uri="{FF2B5EF4-FFF2-40B4-BE49-F238E27FC236}">
                <a16:creationId xmlns:a16="http://schemas.microsoft.com/office/drawing/2014/main" id="{79B62AAE-DA19-E14B-B2DB-6EB9850732B5}"/>
              </a:ext>
            </a:extLst>
          </p:cNvPr>
          <p:cNvSpPr>
            <a:spLocks noGrp="1"/>
          </p:cNvSpPr>
          <p:nvPr>
            <p:ph type="pic" sz="quarter" idx="14"/>
          </p:nvPr>
        </p:nvSpPr>
        <p:spPr>
          <a:xfrm>
            <a:off x="427836" y="895797"/>
            <a:ext cx="2986976" cy="5423024"/>
          </a:xfrm>
        </p:spPr>
        <p:txBody>
          <a:bodyPr/>
          <a:lstStyle/>
          <a:p>
            <a:r>
              <a:rPr lang="en-US"/>
              <a:t>Click icon to add picture</a:t>
            </a:r>
          </a:p>
        </p:txBody>
      </p:sp>
    </p:spTree>
    <p:extLst>
      <p:ext uri="{BB962C8B-B14F-4D97-AF65-F5344CB8AC3E}">
        <p14:creationId xmlns:p14="http://schemas.microsoft.com/office/powerpoint/2010/main" val="1295182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2-imag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F3F504F-3A41-DC4B-BEE1-47D0E19E9F8E}"/>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9" name="Picture Placeholder 7">
            <a:extLst>
              <a:ext uri="{FF2B5EF4-FFF2-40B4-BE49-F238E27FC236}">
                <a16:creationId xmlns:a16="http://schemas.microsoft.com/office/drawing/2014/main" id="{824842C3-42B5-9C43-9E2C-66DDA1C83AEB}"/>
              </a:ext>
            </a:extLst>
          </p:cNvPr>
          <p:cNvSpPr>
            <a:spLocks noGrp="1"/>
          </p:cNvSpPr>
          <p:nvPr>
            <p:ph type="pic" sz="quarter" idx="14" hasCustomPrompt="1"/>
          </p:nvPr>
        </p:nvSpPr>
        <p:spPr>
          <a:xfrm>
            <a:off x="4688667" y="1475651"/>
            <a:ext cx="3978520" cy="4111650"/>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
        <p:nvSpPr>
          <p:cNvPr id="12" name="Picture Placeholder 7">
            <a:extLst>
              <a:ext uri="{FF2B5EF4-FFF2-40B4-BE49-F238E27FC236}">
                <a16:creationId xmlns:a16="http://schemas.microsoft.com/office/drawing/2014/main" id="{A89EA318-93EB-D34A-957B-D0D443FDB6FB}"/>
              </a:ext>
            </a:extLst>
          </p:cNvPr>
          <p:cNvSpPr>
            <a:spLocks noGrp="1"/>
          </p:cNvSpPr>
          <p:nvPr>
            <p:ph type="pic" sz="quarter" idx="15" hasCustomPrompt="1"/>
          </p:nvPr>
        </p:nvSpPr>
        <p:spPr>
          <a:xfrm>
            <a:off x="494052" y="1475650"/>
            <a:ext cx="3978520" cy="4111650"/>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208078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images with title and cap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2"/>
          <p:cNvSpPr>
            <a:spLocks noGrp="1"/>
          </p:cNvSpPr>
          <p:nvPr>
            <p:ph type="body" idx="1" hasCustomPrompt="1"/>
          </p:nvPr>
        </p:nvSpPr>
        <p:spPr>
          <a:xfrm>
            <a:off x="494053" y="5173302"/>
            <a:ext cx="2606277" cy="567559"/>
          </a:xfrm>
        </p:spPr>
        <p:txBody>
          <a:bodyPr anchor="b">
            <a:noAutofit/>
          </a:bodyPr>
          <a:lstStyle>
            <a:lvl1pPr marL="0" indent="0">
              <a:lnSpc>
                <a:spcPct val="100000"/>
              </a:lnSpc>
              <a:buNone/>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20" name="Picture Placeholder 2"/>
          <p:cNvSpPr>
            <a:spLocks noGrp="1" noChangeAspect="1"/>
          </p:cNvSpPr>
          <p:nvPr>
            <p:ph type="pic" idx="15"/>
          </p:nvPr>
        </p:nvSpPr>
        <p:spPr>
          <a:xfrm>
            <a:off x="494055" y="1653166"/>
            <a:ext cx="2606278"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23" name="Picture Placeholder 2"/>
          <p:cNvSpPr>
            <a:spLocks noGrp="1" noChangeAspect="1"/>
          </p:cNvSpPr>
          <p:nvPr>
            <p:ph type="pic" idx="21"/>
          </p:nvPr>
        </p:nvSpPr>
        <p:spPr>
          <a:xfrm>
            <a:off x="3276604" y="1653166"/>
            <a:ext cx="2597833"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26" name="Picture Placeholder 2"/>
          <p:cNvSpPr>
            <a:spLocks noGrp="1" noChangeAspect="1"/>
          </p:cNvSpPr>
          <p:nvPr>
            <p:ph type="pic" idx="22"/>
          </p:nvPr>
        </p:nvSpPr>
        <p:spPr>
          <a:xfrm>
            <a:off x="6050708" y="1653166"/>
            <a:ext cx="2599241"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17" name="Text Placeholder 2"/>
          <p:cNvSpPr>
            <a:spLocks noGrp="1"/>
          </p:cNvSpPr>
          <p:nvPr>
            <p:ph type="body" idx="23" hasCustomPrompt="1"/>
          </p:nvPr>
        </p:nvSpPr>
        <p:spPr>
          <a:xfrm>
            <a:off x="3290758" y="5173302"/>
            <a:ext cx="2583678" cy="567559"/>
          </a:xfrm>
        </p:spPr>
        <p:txBody>
          <a:bodyPr anchor="b">
            <a:no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28" name="Text Placeholder 2"/>
          <p:cNvSpPr>
            <a:spLocks noGrp="1"/>
          </p:cNvSpPr>
          <p:nvPr>
            <p:ph type="body" idx="25" hasCustomPrompt="1"/>
          </p:nvPr>
        </p:nvSpPr>
        <p:spPr>
          <a:xfrm>
            <a:off x="6064865" y="5162904"/>
            <a:ext cx="2583677" cy="567559"/>
          </a:xfrm>
        </p:spPr>
        <p:txBody>
          <a:bodyPr anchor="b">
            <a:noAutofit/>
          </a:bodyPr>
          <a:lstStyle>
            <a:lvl1pPr marL="0" indent="0">
              <a:lnSpc>
                <a:spcPct val="100000"/>
              </a:lnSpc>
              <a:buNone/>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Tree>
    <p:extLst>
      <p:ext uri="{BB962C8B-B14F-4D97-AF65-F5344CB8AC3E}">
        <p14:creationId xmlns:p14="http://schemas.microsoft.com/office/powerpoint/2010/main" val="4138647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image with caption and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hasCustomPrompt="1"/>
          </p:nvPr>
        </p:nvSpPr>
        <p:spPr>
          <a:xfrm>
            <a:off x="629841" y="987427"/>
            <a:ext cx="7886700" cy="4101059"/>
          </a:xfrm>
        </p:spPr>
        <p:txBody>
          <a:bodyPr anchor="t">
            <a:normAutofit/>
          </a:bodyPr>
          <a:lstStyle>
            <a:lvl1pPr marL="0" indent="0">
              <a:buNone/>
              <a:defRPr sz="1400" baseline="0">
                <a:solidFill>
                  <a:schemeClr val="tx1">
                    <a:lumMod val="85000"/>
                  </a:schemeClr>
                </a:solidFill>
              </a:defRPr>
            </a:lvl1pPr>
            <a:lvl2pPr marL="380992" indent="0">
              <a:buNone/>
              <a:defRPr sz="2333"/>
            </a:lvl2pPr>
            <a:lvl3pPr marL="761985" indent="0">
              <a:buNone/>
              <a:defRPr sz="2000"/>
            </a:lvl3pPr>
            <a:lvl4pPr marL="1142977" indent="0">
              <a:buNone/>
              <a:defRPr sz="1667"/>
            </a:lvl4pPr>
            <a:lvl5pPr marL="1523970" indent="0">
              <a:buNone/>
              <a:defRPr sz="1667"/>
            </a:lvl5pPr>
            <a:lvl6pPr marL="1904962" indent="0">
              <a:buNone/>
              <a:defRPr sz="1667"/>
            </a:lvl6pPr>
            <a:lvl7pPr marL="2285954" indent="0">
              <a:buNone/>
              <a:defRPr sz="1667"/>
            </a:lvl7pPr>
            <a:lvl8pPr marL="2666947" indent="0">
              <a:buNone/>
              <a:defRPr sz="1667"/>
            </a:lvl8pPr>
            <a:lvl9pPr marL="3047940" indent="0">
              <a:buNone/>
              <a:defRPr sz="1667"/>
            </a:lvl9pPr>
          </a:lstStyle>
          <a:p>
            <a:r>
              <a:rPr lang="en-US" dirty="0"/>
              <a:t>Click icon to add picture – remember to add alt tag(s)</a:t>
            </a:r>
          </a:p>
        </p:txBody>
      </p:sp>
      <p:sp>
        <p:nvSpPr>
          <p:cNvPr id="4" name="Text Placeholder 3"/>
          <p:cNvSpPr>
            <a:spLocks noGrp="1"/>
          </p:cNvSpPr>
          <p:nvPr>
            <p:ph type="body" sz="half" idx="2" hasCustomPrompt="1"/>
          </p:nvPr>
        </p:nvSpPr>
        <p:spPr>
          <a:xfrm>
            <a:off x="629845" y="5186524"/>
            <a:ext cx="7885509" cy="682472"/>
          </a:xfrm>
        </p:spPr>
        <p:txBody>
          <a:bodyPr>
            <a:noAutofit/>
          </a:bodyPr>
          <a:lstStyle>
            <a:lvl1pPr marL="0" indent="0" algn="r">
              <a:buNone/>
              <a:defRPr sz="1778">
                <a:solidFill>
                  <a:schemeClr val="bg1"/>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caption</a:t>
            </a:r>
          </a:p>
        </p:txBody>
      </p:sp>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Tree>
    <p:extLst>
      <p:ext uri="{BB962C8B-B14F-4D97-AF65-F5344CB8AC3E}">
        <p14:creationId xmlns:p14="http://schemas.microsoft.com/office/powerpoint/2010/main" val="64580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05A12D9-12AA-7842-877B-BA9346E2CEEE}"/>
              </a:ext>
            </a:extLst>
          </p:cNvPr>
          <p:cNvSpPr>
            <a:spLocks noGrp="1"/>
          </p:cNvSpPr>
          <p:nvPr>
            <p:ph type="pic" sz="quarter" idx="14" hasCustomPrompt="1"/>
          </p:nvPr>
        </p:nvSpPr>
        <p:spPr>
          <a:xfrm>
            <a:off x="120015" y="491492"/>
            <a:ext cx="8903970" cy="6167864"/>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3739075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screen pictur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05A12D9-12AA-7842-877B-BA9346E2CEEE}"/>
              </a:ext>
            </a:extLst>
          </p:cNvPr>
          <p:cNvSpPr>
            <a:spLocks noGrp="1"/>
          </p:cNvSpPr>
          <p:nvPr>
            <p:ph type="pic" sz="quarter" idx="14" hasCustomPrompt="1"/>
          </p:nvPr>
        </p:nvSpPr>
        <p:spPr>
          <a:xfrm>
            <a:off x="0" y="279309"/>
            <a:ext cx="9144000" cy="6857999"/>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394900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with caption and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29845" y="5186524"/>
            <a:ext cx="7885509" cy="682472"/>
          </a:xfrm>
        </p:spPr>
        <p:txBody>
          <a:bodyPr>
            <a:noAutofit/>
          </a:bodyPr>
          <a:lstStyle>
            <a:lvl1pPr marL="0" indent="0" algn="r">
              <a:buNone/>
              <a:defRPr sz="1778">
                <a:solidFill>
                  <a:schemeClr val="bg1"/>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caption</a:t>
            </a:r>
          </a:p>
        </p:txBody>
      </p:sp>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
        <p:nvSpPr>
          <p:cNvPr id="8" name="Media Placeholder 7">
            <a:extLst>
              <a:ext uri="{FF2B5EF4-FFF2-40B4-BE49-F238E27FC236}">
                <a16:creationId xmlns:a16="http://schemas.microsoft.com/office/drawing/2014/main" id="{15E10ABA-6733-4542-AEE4-B1A0C2E01AA1}"/>
              </a:ext>
            </a:extLst>
          </p:cNvPr>
          <p:cNvSpPr>
            <a:spLocks noGrp="1"/>
          </p:cNvSpPr>
          <p:nvPr>
            <p:ph type="media" sz="quarter" idx="13"/>
          </p:nvPr>
        </p:nvSpPr>
        <p:spPr>
          <a:xfrm>
            <a:off x="630239" y="988696"/>
            <a:ext cx="7885115" cy="4109084"/>
          </a:xfrm>
        </p:spPr>
        <p:txBody>
          <a:bodyPr/>
          <a:lstStyle/>
          <a:p>
            <a:r>
              <a:rPr lang="en-US"/>
              <a:t>Click icon to add media</a:t>
            </a:r>
          </a:p>
        </p:txBody>
      </p:sp>
    </p:spTree>
    <p:extLst>
      <p:ext uri="{BB962C8B-B14F-4D97-AF65-F5344CB8AC3E}">
        <p14:creationId xmlns:p14="http://schemas.microsoft.com/office/powerpoint/2010/main" val="1396766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screen video">
    <p:bg>
      <p:bgPr>
        <a:solidFill>
          <a:schemeClr val="tx1"/>
        </a:solidFill>
        <a:effectLst/>
      </p:bgPr>
    </p:bg>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61EB3D43-4BB5-A644-A0D1-F886600C067D}"/>
              </a:ext>
            </a:extLst>
          </p:cNvPr>
          <p:cNvSpPr>
            <a:spLocks noGrp="1"/>
          </p:cNvSpPr>
          <p:nvPr>
            <p:ph type="media" sz="quarter" idx="10"/>
          </p:nvPr>
        </p:nvSpPr>
        <p:spPr>
          <a:xfrm>
            <a:off x="0" y="0"/>
            <a:ext cx="9144000" cy="6858000"/>
          </a:xfrm>
        </p:spPr>
        <p:txBody>
          <a:bodyPr/>
          <a:lstStyle/>
          <a:p>
            <a:r>
              <a:rPr lang="en-US"/>
              <a:t>Click icon to add media</a:t>
            </a:r>
          </a:p>
        </p:txBody>
      </p:sp>
    </p:spTree>
    <p:extLst>
      <p:ext uri="{BB962C8B-B14F-4D97-AF65-F5344CB8AC3E}">
        <p14:creationId xmlns:p14="http://schemas.microsoft.com/office/powerpoint/2010/main" val="2229311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4661" y="365132"/>
            <a:ext cx="6977064" cy="4692448"/>
          </a:xfrm>
        </p:spPr>
        <p:txBody>
          <a:bodyPr anchor="ctr"/>
          <a:lstStyle>
            <a:lvl1pPr>
              <a:defRPr sz="3556" b="1"/>
            </a:lvl1pPr>
          </a:lstStyle>
          <a:p>
            <a:r>
              <a:rPr lang="en-US" dirty="0"/>
              <a:t>Click to edit quote</a:t>
            </a:r>
          </a:p>
        </p:txBody>
      </p:sp>
      <p:sp>
        <p:nvSpPr>
          <p:cNvPr id="12" name="Text Placeholder 3"/>
          <p:cNvSpPr>
            <a:spLocks noGrp="1"/>
          </p:cNvSpPr>
          <p:nvPr>
            <p:ph type="body" sz="half" idx="13" hasCustomPrompt="1"/>
          </p:nvPr>
        </p:nvSpPr>
        <p:spPr>
          <a:xfrm>
            <a:off x="1290484" y="5157092"/>
            <a:ext cx="6564224" cy="548968"/>
          </a:xfrm>
        </p:spPr>
        <p:txBody>
          <a:bodyPr anchor="t">
            <a:noAutofit/>
          </a:bodyPr>
          <a:lstStyle>
            <a:lvl1pPr marL="0" indent="0" algn="r">
              <a:buNone/>
              <a:defRPr sz="1778" i="1">
                <a:solidFill>
                  <a:schemeClr val="tx2">
                    <a:lumMod val="50000"/>
                  </a:schemeClr>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9" name="TextBox 8"/>
          <p:cNvSpPr txBox="1"/>
          <p:nvPr/>
        </p:nvSpPr>
        <p:spPr>
          <a:xfrm>
            <a:off x="833284" y="98862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7" dirty="0">
                <a:ln w="3175" cmpd="sng">
                  <a:solidFill>
                    <a:srgbClr val="C00000"/>
                  </a:solidFill>
                </a:ln>
                <a:solidFill>
                  <a:srgbClr val="FF0000"/>
                </a:solidFill>
                <a:effectLst/>
              </a:rPr>
              <a:t>“</a:t>
            </a:r>
          </a:p>
        </p:txBody>
      </p:sp>
      <p:sp>
        <p:nvSpPr>
          <p:cNvPr id="10" name="TextBox 9"/>
          <p:cNvSpPr txBox="1"/>
          <p:nvPr/>
        </p:nvSpPr>
        <p:spPr>
          <a:xfrm>
            <a:off x="7828359" y="452255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7" dirty="0">
                <a:ln w="3175" cmpd="sng">
                  <a:solidFill>
                    <a:srgbClr val="C00000"/>
                  </a:solidFill>
                </a:ln>
                <a:solidFill>
                  <a:srgbClr val="FF0000"/>
                </a:solidFill>
                <a:effectLst/>
              </a:rPr>
              <a:t>”</a:t>
            </a:r>
          </a:p>
        </p:txBody>
      </p:sp>
    </p:spTree>
    <p:extLst>
      <p:ext uri="{BB962C8B-B14F-4D97-AF65-F5344CB8AC3E}">
        <p14:creationId xmlns:p14="http://schemas.microsoft.com/office/powerpoint/2010/main" val="4025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802466" y="1765738"/>
            <a:ext cx="7539071" cy="1708022"/>
          </a:xfrm>
        </p:spPr>
        <p:txBody>
          <a:bodyPr wrap="none" anchor="t">
            <a:noAutofit/>
          </a:bodyPr>
          <a:lstStyle>
            <a:lvl1pPr algn="r">
              <a:defRPr sz="4800" b="1" i="0" spc="0" baseline="0">
                <a:solidFill>
                  <a:schemeClr val="tx1"/>
                </a:solidFill>
                <a:effectLst/>
                <a:latin typeface="Montserrat" pitchFamily="2" charset="77"/>
                <a:cs typeface="Montserrat" pitchFamily="2" charset="77"/>
              </a:defRPr>
            </a:lvl1pPr>
          </a:lstStyle>
          <a:p>
            <a:r>
              <a:rPr lang="en-US" dirty="0"/>
              <a:t>Click to edit title</a:t>
            </a:r>
          </a:p>
        </p:txBody>
      </p:sp>
      <p:sp>
        <p:nvSpPr>
          <p:cNvPr id="8" name="Subtitle 2"/>
          <p:cNvSpPr>
            <a:spLocks noGrp="1"/>
          </p:cNvSpPr>
          <p:nvPr>
            <p:ph type="subTitle" idx="1" hasCustomPrompt="1"/>
          </p:nvPr>
        </p:nvSpPr>
        <p:spPr>
          <a:xfrm>
            <a:off x="802466" y="979920"/>
            <a:ext cx="7539071" cy="784586"/>
          </a:xfrm>
        </p:spPr>
        <p:txBody>
          <a:bodyPr anchor="b">
            <a:noAutofit/>
          </a:bodyPr>
          <a:lstStyle>
            <a:lvl1pPr marL="0" indent="0" algn="r">
              <a:buNone/>
              <a:defRPr sz="2800" b="0" i="0">
                <a:solidFill>
                  <a:schemeClr val="tx1"/>
                </a:solidFill>
                <a:latin typeface="Montserrat" pitchFamily="2" charset="77"/>
                <a:cs typeface="Montserrat" pitchFamily="2" charset="77"/>
              </a:defRPr>
            </a:lvl1pPr>
            <a:lvl2pPr marL="380992" indent="0" algn="ctr">
              <a:buNone/>
              <a:defRPr sz="1667"/>
            </a:lvl2pPr>
            <a:lvl3pPr marL="761985" indent="0" algn="ctr">
              <a:buNone/>
              <a:defRPr sz="1500"/>
            </a:lvl3pPr>
            <a:lvl4pPr marL="1142977" indent="0" algn="ctr">
              <a:buNone/>
              <a:defRPr sz="1333"/>
            </a:lvl4pPr>
            <a:lvl5pPr marL="1523970" indent="0" algn="ctr">
              <a:buNone/>
              <a:defRPr sz="1333"/>
            </a:lvl5pPr>
            <a:lvl6pPr marL="1904962" indent="0" algn="ctr">
              <a:buNone/>
              <a:defRPr sz="1333"/>
            </a:lvl6pPr>
            <a:lvl7pPr marL="2285954" indent="0" algn="ctr">
              <a:buNone/>
              <a:defRPr sz="1333"/>
            </a:lvl7pPr>
            <a:lvl8pPr marL="2666947" indent="0" algn="ctr">
              <a:buNone/>
              <a:defRPr sz="1333"/>
            </a:lvl8pPr>
            <a:lvl9pPr marL="3047940" indent="0" algn="ctr">
              <a:buNone/>
              <a:defRPr sz="1333"/>
            </a:lvl9pPr>
          </a:lstStyle>
          <a:p>
            <a:r>
              <a:rPr lang="en-US" dirty="0"/>
              <a:t>Click to edit subtitle</a:t>
            </a:r>
          </a:p>
        </p:txBody>
      </p:sp>
    </p:spTree>
    <p:extLst>
      <p:ext uri="{BB962C8B-B14F-4D97-AF65-F5344CB8AC3E}">
        <p14:creationId xmlns:p14="http://schemas.microsoft.com/office/powerpoint/2010/main" val="100444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4661" y="365131"/>
            <a:ext cx="6977064" cy="2992904"/>
          </a:xfrm>
        </p:spPr>
        <p:txBody>
          <a:bodyPr anchor="ctr"/>
          <a:lstStyle>
            <a:lvl1pPr>
              <a:defRPr sz="3556" b="1"/>
            </a:lvl1pPr>
          </a:lstStyle>
          <a:p>
            <a:r>
              <a:rPr lang="en-US" dirty="0"/>
              <a:t>Click to edit quote</a:t>
            </a:r>
          </a:p>
        </p:txBody>
      </p:sp>
      <p:sp>
        <p:nvSpPr>
          <p:cNvPr id="12" name="Text Placeholder 3"/>
          <p:cNvSpPr>
            <a:spLocks noGrp="1"/>
          </p:cNvSpPr>
          <p:nvPr>
            <p:ph type="body" sz="half" idx="13" hasCustomPrompt="1"/>
          </p:nvPr>
        </p:nvSpPr>
        <p:spPr>
          <a:xfrm>
            <a:off x="1290484" y="3365558"/>
            <a:ext cx="6564224" cy="548968"/>
          </a:xfrm>
        </p:spPr>
        <p:txBody>
          <a:bodyPr anchor="t">
            <a:noAutofit/>
          </a:bodyPr>
          <a:lstStyle>
            <a:lvl1pPr marL="0" indent="0" algn="r">
              <a:buNone/>
              <a:defRPr sz="1778" i="1">
                <a:solidFill>
                  <a:schemeClr val="tx2">
                    <a:lumMod val="50000"/>
                  </a:schemeClr>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4" name="Text Placeholder 3"/>
          <p:cNvSpPr>
            <a:spLocks noGrp="1"/>
          </p:cNvSpPr>
          <p:nvPr>
            <p:ph type="body" sz="half" idx="2" hasCustomPrompt="1"/>
          </p:nvPr>
        </p:nvSpPr>
        <p:spPr>
          <a:xfrm>
            <a:off x="629844" y="4399983"/>
            <a:ext cx="7884318" cy="1489496"/>
          </a:xfrm>
        </p:spPr>
        <p:txBody>
          <a:bodyPr anchor="ctr">
            <a:noAutofit/>
          </a:bodyPr>
          <a:lstStyle>
            <a:lvl1pPr marL="0" indent="0">
              <a:buNone/>
              <a:defRPr sz="1778" baseline="0"/>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9" name="TextBox 8"/>
          <p:cNvSpPr txBox="1"/>
          <p:nvPr/>
        </p:nvSpPr>
        <p:spPr>
          <a:xfrm>
            <a:off x="833283" y="786827"/>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7" dirty="0">
                <a:ln w="3175" cmpd="sng">
                  <a:solidFill>
                    <a:srgbClr val="C00000"/>
                  </a:solidFill>
                </a:ln>
                <a:solidFill>
                  <a:srgbClr val="FF0000"/>
                </a:solidFill>
                <a:effectLst/>
              </a:rPr>
              <a:t>“</a:t>
            </a:r>
          </a:p>
        </p:txBody>
      </p:sp>
      <p:sp>
        <p:nvSpPr>
          <p:cNvPr id="10" name="TextBox 9"/>
          <p:cNvSpPr txBox="1"/>
          <p:nvPr/>
        </p:nvSpPr>
        <p:spPr>
          <a:xfrm>
            <a:off x="7828359" y="274320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7" dirty="0">
                <a:ln w="3175" cmpd="sng">
                  <a:solidFill>
                    <a:srgbClr val="C00000"/>
                  </a:solidFill>
                </a:ln>
                <a:solidFill>
                  <a:srgbClr val="FF0000"/>
                </a:solidFill>
                <a:effectLst/>
              </a:rPr>
              <a:t>”</a:t>
            </a:r>
          </a:p>
        </p:txBody>
      </p:sp>
    </p:spTree>
    <p:extLst>
      <p:ext uri="{BB962C8B-B14F-4D97-AF65-F5344CB8AC3E}">
        <p14:creationId xmlns:p14="http://schemas.microsoft.com/office/powerpoint/2010/main" val="517079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F3F504F-3A41-DC4B-BEE1-47D0E19E9F8E}"/>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Tree>
    <p:extLst>
      <p:ext uri="{BB962C8B-B14F-4D97-AF65-F5344CB8AC3E}">
        <p14:creationId xmlns:p14="http://schemas.microsoft.com/office/powerpoint/2010/main" val="3314518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760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820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353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681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7259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Rectangle 4"/>
          <p:cNvSpPr>
            <a:spLocks noGrp="1" noChangeArrowheads="1"/>
          </p:cNvSpPr>
          <p:nvPr>
            <p:ph type="dt" sz="half" idx="10"/>
          </p:nvPr>
        </p:nvSpPr>
        <p:spPr>
          <a:ln/>
        </p:spPr>
        <p:txBody>
          <a:bodyPr/>
          <a:lstStyle>
            <a:lvl1pPr>
              <a:defRPr/>
            </a:lvl1pPr>
          </a:lstStyle>
          <a:p>
            <a:fld id="{C49B2F53-3D81-4CF7-81AE-806EBBEB9C3C}" type="datetimeFigureOut">
              <a:rPr lang="en-US" smtClean="0"/>
              <a:pPr/>
              <a:t>02-Sep-25</a:t>
            </a:fld>
            <a:endParaRPr lang="en-CA"/>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3C796FB5-CDE6-4BE0-8F47-5234C715644B}" type="slidenum">
              <a:rPr lang="en-CA" smtClean="0"/>
              <a:pPr/>
              <a:t>‹#›</a:t>
            </a:fld>
            <a:endParaRPr lang="en-CA"/>
          </a:p>
        </p:txBody>
      </p:sp>
    </p:spTree>
    <p:extLst>
      <p:ext uri="{BB962C8B-B14F-4D97-AF65-F5344CB8AC3E}">
        <p14:creationId xmlns:p14="http://schemas.microsoft.com/office/powerpoint/2010/main" val="194579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94052" y="4756291"/>
            <a:ext cx="8155896" cy="705994"/>
          </a:xfrm>
        </p:spPr>
        <p:txBody>
          <a:bodyPr anchor="t">
            <a:noAutofit/>
          </a:bodyPr>
          <a:lstStyle>
            <a:lvl1pPr marL="0" indent="0">
              <a:buNone/>
              <a:defRPr sz="1778"/>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sub title</a:t>
            </a:r>
          </a:p>
        </p:txBody>
      </p:sp>
      <p:sp>
        <p:nvSpPr>
          <p:cNvPr id="5" name="Title 4">
            <a:extLst>
              <a:ext uri="{FF2B5EF4-FFF2-40B4-BE49-F238E27FC236}">
                <a16:creationId xmlns:a16="http://schemas.microsoft.com/office/drawing/2014/main" id="{2CAE61BF-3763-0E4A-999B-8924DFBF3661}"/>
              </a:ext>
            </a:extLst>
          </p:cNvPr>
          <p:cNvSpPr>
            <a:spLocks noGrp="1"/>
          </p:cNvSpPr>
          <p:nvPr>
            <p:ph type="title" hasCustomPrompt="1"/>
          </p:nvPr>
        </p:nvSpPr>
        <p:spPr>
          <a:xfrm>
            <a:off x="494052" y="3147144"/>
            <a:ext cx="8155896" cy="1609147"/>
          </a:xfrm>
        </p:spPr>
        <p:txBody>
          <a:bodyPr anchor="b"/>
          <a:lstStyle/>
          <a:p>
            <a:r>
              <a:rPr lang="en-US" dirty="0"/>
              <a:t>Click to edit title</a:t>
            </a:r>
          </a:p>
        </p:txBody>
      </p:sp>
    </p:spTree>
    <p:extLst>
      <p:ext uri="{BB962C8B-B14F-4D97-AF65-F5344CB8AC3E}">
        <p14:creationId xmlns:p14="http://schemas.microsoft.com/office/powerpoint/2010/main" val="193949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F6A6C647-8D61-1F4E-99D1-2AB4ED068F8F}"/>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
        <p:nvSpPr>
          <p:cNvPr id="14" name="Content Placeholder 13">
            <a:extLst>
              <a:ext uri="{FF2B5EF4-FFF2-40B4-BE49-F238E27FC236}">
                <a16:creationId xmlns:a16="http://schemas.microsoft.com/office/drawing/2014/main" id="{001196F0-56A5-0A49-AD87-3B487F495141}"/>
              </a:ext>
            </a:extLst>
          </p:cNvPr>
          <p:cNvSpPr>
            <a:spLocks noGrp="1"/>
          </p:cNvSpPr>
          <p:nvPr>
            <p:ph sz="quarter" idx="13" hasCustomPrompt="1"/>
          </p:nvPr>
        </p:nvSpPr>
        <p:spPr>
          <a:xfrm>
            <a:off x="494349" y="1476377"/>
            <a:ext cx="8155305" cy="4072890"/>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79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 columns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CE862F-2DE8-F94F-9079-91AF022976F0}"/>
              </a:ext>
            </a:extLst>
          </p:cNvPr>
          <p:cNvSpPr>
            <a:spLocks noGrp="1"/>
          </p:cNvSpPr>
          <p:nvPr>
            <p:ph sz="half" idx="1" hasCustomPrompt="1"/>
          </p:nvPr>
        </p:nvSpPr>
        <p:spPr>
          <a:xfrm>
            <a:off x="494053" y="1497701"/>
            <a:ext cx="3989661" cy="4072255"/>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3">
            <a:extLst>
              <a:ext uri="{FF2B5EF4-FFF2-40B4-BE49-F238E27FC236}">
                <a16:creationId xmlns:a16="http://schemas.microsoft.com/office/drawing/2014/main" id="{F482732F-316B-FD4C-A0B3-A1EF01C5451C}"/>
              </a:ext>
            </a:extLst>
          </p:cNvPr>
          <p:cNvSpPr>
            <a:spLocks noGrp="1"/>
          </p:cNvSpPr>
          <p:nvPr>
            <p:ph sz="half" idx="2" hasCustomPrompt="1"/>
          </p:nvPr>
        </p:nvSpPr>
        <p:spPr>
          <a:xfrm>
            <a:off x="4660287" y="1497702"/>
            <a:ext cx="3989662" cy="4072256"/>
          </a:xfrm>
        </p:spPr>
        <p:txBody>
          <a:bodyPr>
            <a:noAutofit/>
          </a:bodyPr>
          <a:lstStyle>
            <a:lvl1pPr>
              <a:spcAft>
                <a:spcPts val="1200"/>
              </a:spcAft>
              <a:defRPr sz="2800" baseline="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8" name="Title Placeholder 1">
            <a:extLst>
              <a:ext uri="{FF2B5EF4-FFF2-40B4-BE49-F238E27FC236}">
                <a16:creationId xmlns:a16="http://schemas.microsoft.com/office/drawing/2014/main" id="{FBF0C72D-9A4A-2A49-B363-B2C415C80BA7}"/>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Tree>
    <p:extLst>
      <p:ext uri="{BB962C8B-B14F-4D97-AF65-F5344CB8AC3E}">
        <p14:creationId xmlns:p14="http://schemas.microsoft.com/office/powerpoint/2010/main" val="47399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wo columns content with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
        <p:nvSpPr>
          <p:cNvPr id="8" name="Title Placeholder 1">
            <a:extLst>
              <a:ext uri="{FF2B5EF4-FFF2-40B4-BE49-F238E27FC236}">
                <a16:creationId xmlns:a16="http://schemas.microsoft.com/office/drawing/2014/main" id="{CB971B7F-1741-9A4A-B925-11E1F5B352C4}"/>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
        <p:nvSpPr>
          <p:cNvPr id="9" name="Content Placeholder 2">
            <a:extLst>
              <a:ext uri="{FF2B5EF4-FFF2-40B4-BE49-F238E27FC236}">
                <a16:creationId xmlns:a16="http://schemas.microsoft.com/office/drawing/2014/main" id="{F32FC316-43A0-314E-884C-19A6592161FA}"/>
              </a:ext>
            </a:extLst>
          </p:cNvPr>
          <p:cNvSpPr>
            <a:spLocks noGrp="1"/>
          </p:cNvSpPr>
          <p:nvPr>
            <p:ph sz="half" idx="1" hasCustomPrompt="1"/>
          </p:nvPr>
        </p:nvSpPr>
        <p:spPr>
          <a:xfrm>
            <a:off x="494053" y="1497701"/>
            <a:ext cx="3989661" cy="4072255"/>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0" name="Content Placeholder 3">
            <a:extLst>
              <a:ext uri="{FF2B5EF4-FFF2-40B4-BE49-F238E27FC236}">
                <a16:creationId xmlns:a16="http://schemas.microsoft.com/office/drawing/2014/main" id="{AB32E208-AE39-D149-A2EC-87102F8C0C21}"/>
              </a:ext>
            </a:extLst>
          </p:cNvPr>
          <p:cNvSpPr>
            <a:spLocks noGrp="1"/>
          </p:cNvSpPr>
          <p:nvPr>
            <p:ph sz="half" idx="2" hasCustomPrompt="1"/>
          </p:nvPr>
        </p:nvSpPr>
        <p:spPr>
          <a:xfrm>
            <a:off x="4660287" y="1497702"/>
            <a:ext cx="3989662" cy="4072256"/>
          </a:xfrm>
        </p:spPr>
        <p:txBody>
          <a:bodyPr>
            <a:noAutofit/>
          </a:bodyPr>
          <a:lstStyle>
            <a:lvl1pPr>
              <a:spcAft>
                <a:spcPts val="1200"/>
              </a:spcAft>
              <a:defRPr sz="2800" baseline="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5895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 text with title and sub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9" name="Text Placeholder 2">
            <a:extLst>
              <a:ext uri="{FF2B5EF4-FFF2-40B4-BE49-F238E27FC236}">
                <a16:creationId xmlns:a16="http://schemas.microsoft.com/office/drawing/2014/main" id="{DF5D3C69-508E-E343-82E0-194270BE750D}"/>
              </a:ext>
            </a:extLst>
          </p:cNvPr>
          <p:cNvSpPr>
            <a:spLocks noGrp="1"/>
          </p:cNvSpPr>
          <p:nvPr>
            <p:ph type="body" idx="26" hasCustomPrompt="1"/>
          </p:nvPr>
        </p:nvSpPr>
        <p:spPr>
          <a:xfrm>
            <a:off x="494053" y="1642768"/>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0" name="Text Placeholder 2">
            <a:extLst>
              <a:ext uri="{FF2B5EF4-FFF2-40B4-BE49-F238E27FC236}">
                <a16:creationId xmlns:a16="http://schemas.microsoft.com/office/drawing/2014/main" id="{9B9A5ACD-B447-8F44-9065-AD7D1222E29D}"/>
              </a:ext>
            </a:extLst>
          </p:cNvPr>
          <p:cNvSpPr>
            <a:spLocks noGrp="1"/>
          </p:cNvSpPr>
          <p:nvPr>
            <p:ph type="body" idx="27" hasCustomPrompt="1"/>
          </p:nvPr>
        </p:nvSpPr>
        <p:spPr>
          <a:xfrm>
            <a:off x="3268160" y="1653166"/>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1" name="Text Placeholder 2">
            <a:extLst>
              <a:ext uri="{FF2B5EF4-FFF2-40B4-BE49-F238E27FC236}">
                <a16:creationId xmlns:a16="http://schemas.microsoft.com/office/drawing/2014/main" id="{E35FDE71-5828-1A47-B218-9FF0C40675E7}"/>
              </a:ext>
            </a:extLst>
          </p:cNvPr>
          <p:cNvSpPr>
            <a:spLocks noGrp="1"/>
          </p:cNvSpPr>
          <p:nvPr>
            <p:ph type="body" idx="28" hasCustomPrompt="1"/>
          </p:nvPr>
        </p:nvSpPr>
        <p:spPr>
          <a:xfrm>
            <a:off x="6047190" y="1653166"/>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2" name="Content Placeholder 2">
            <a:extLst>
              <a:ext uri="{FF2B5EF4-FFF2-40B4-BE49-F238E27FC236}">
                <a16:creationId xmlns:a16="http://schemas.microsoft.com/office/drawing/2014/main" id="{27284AE9-8724-F345-B285-3794B6E93521}"/>
              </a:ext>
            </a:extLst>
          </p:cNvPr>
          <p:cNvSpPr>
            <a:spLocks noGrp="1"/>
          </p:cNvSpPr>
          <p:nvPr>
            <p:ph sz="half" idx="29" hasCustomPrompt="1"/>
          </p:nvPr>
        </p:nvSpPr>
        <p:spPr>
          <a:xfrm>
            <a:off x="490534" y="2231124"/>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2398B590-CBBB-E946-9667-816B3FD224E8}"/>
              </a:ext>
            </a:extLst>
          </p:cNvPr>
          <p:cNvSpPr>
            <a:spLocks noGrp="1"/>
          </p:cNvSpPr>
          <p:nvPr>
            <p:ph sz="half" idx="30" hasCustomPrompt="1"/>
          </p:nvPr>
        </p:nvSpPr>
        <p:spPr>
          <a:xfrm>
            <a:off x="3270621" y="2220727"/>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E29763F-CBDB-6441-8283-079979A86EC9}"/>
              </a:ext>
            </a:extLst>
          </p:cNvPr>
          <p:cNvSpPr>
            <a:spLocks noGrp="1"/>
          </p:cNvSpPr>
          <p:nvPr>
            <p:ph sz="half" idx="31" hasCustomPrompt="1"/>
          </p:nvPr>
        </p:nvSpPr>
        <p:spPr>
          <a:xfrm>
            <a:off x="6043673" y="2231124"/>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1446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 text with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12" name="Content Placeholder 2">
            <a:extLst>
              <a:ext uri="{FF2B5EF4-FFF2-40B4-BE49-F238E27FC236}">
                <a16:creationId xmlns:a16="http://schemas.microsoft.com/office/drawing/2014/main" id="{27284AE9-8724-F345-B285-3794B6E93521}"/>
              </a:ext>
            </a:extLst>
          </p:cNvPr>
          <p:cNvSpPr>
            <a:spLocks noGrp="1"/>
          </p:cNvSpPr>
          <p:nvPr>
            <p:ph sz="half" idx="29" hasCustomPrompt="1"/>
          </p:nvPr>
        </p:nvSpPr>
        <p:spPr>
          <a:xfrm>
            <a:off x="490534" y="1486051"/>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2398B590-CBBB-E946-9667-816B3FD224E8}"/>
              </a:ext>
            </a:extLst>
          </p:cNvPr>
          <p:cNvSpPr>
            <a:spLocks noGrp="1"/>
          </p:cNvSpPr>
          <p:nvPr>
            <p:ph sz="half" idx="30" hasCustomPrompt="1"/>
          </p:nvPr>
        </p:nvSpPr>
        <p:spPr>
          <a:xfrm>
            <a:off x="3270621" y="1475653"/>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E29763F-CBDB-6441-8283-079979A86EC9}"/>
              </a:ext>
            </a:extLst>
          </p:cNvPr>
          <p:cNvSpPr>
            <a:spLocks noGrp="1"/>
          </p:cNvSpPr>
          <p:nvPr>
            <p:ph sz="half" idx="31" hasCustomPrompt="1"/>
          </p:nvPr>
        </p:nvSpPr>
        <p:spPr>
          <a:xfrm>
            <a:off x="6043673" y="1486051"/>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5391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lumn text, small title with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E732-3AEB-2446-A6FA-5AFFBB873A20}"/>
              </a:ext>
            </a:extLst>
          </p:cNvPr>
          <p:cNvSpPr>
            <a:spLocks noGrp="1"/>
          </p:cNvSpPr>
          <p:nvPr>
            <p:ph type="title" hasCustomPrompt="1"/>
          </p:nvPr>
        </p:nvSpPr>
        <p:spPr>
          <a:xfrm>
            <a:off x="334611" y="732519"/>
            <a:ext cx="8564210" cy="599516"/>
          </a:xfrm>
        </p:spPr>
        <p:txBody>
          <a:bodyPr/>
          <a:lstStyle>
            <a:lvl1pPr>
              <a:defRPr sz="2400"/>
            </a:lvl1pPr>
          </a:lstStyle>
          <a:p>
            <a:r>
              <a:rPr lang="en-US" dirty="0"/>
              <a:t>Click to edit title</a:t>
            </a:r>
          </a:p>
        </p:txBody>
      </p:sp>
      <p:sp>
        <p:nvSpPr>
          <p:cNvPr id="3" name="Content Placeholder 2">
            <a:extLst>
              <a:ext uri="{FF2B5EF4-FFF2-40B4-BE49-F238E27FC236}">
                <a16:creationId xmlns:a16="http://schemas.microsoft.com/office/drawing/2014/main" id="{4453B807-26A2-0B44-917E-DCCFEF7EB298}"/>
              </a:ext>
            </a:extLst>
          </p:cNvPr>
          <p:cNvSpPr>
            <a:spLocks noGrp="1"/>
          </p:cNvSpPr>
          <p:nvPr>
            <p:ph sz="half" idx="1" hasCustomPrompt="1"/>
          </p:nvPr>
        </p:nvSpPr>
        <p:spPr>
          <a:xfrm>
            <a:off x="334612" y="1368208"/>
            <a:ext cx="8564209" cy="4370442"/>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4" name="Date Placeholder 3">
            <a:extLst>
              <a:ext uri="{FF2B5EF4-FFF2-40B4-BE49-F238E27FC236}">
                <a16:creationId xmlns:a16="http://schemas.microsoft.com/office/drawing/2014/main" id="{E616611C-9122-E049-912F-ABF2154EE879}"/>
              </a:ext>
            </a:extLst>
          </p:cNvPr>
          <p:cNvSpPr>
            <a:spLocks noGrp="1"/>
          </p:cNvSpPr>
          <p:nvPr>
            <p:ph type="dt" sz="half" idx="10"/>
          </p:nvPr>
        </p:nvSpPr>
        <p:spPr/>
        <p:txBody>
          <a:bodyPr/>
          <a:lstStyle/>
          <a:p>
            <a:fld id="{C49B2F53-3D81-4CF7-81AE-806EBBEB9C3C}" type="datetimeFigureOut">
              <a:rPr lang="en-US" smtClean="0"/>
              <a:pPr/>
              <a:t>02-Sep-25</a:t>
            </a:fld>
            <a:endParaRPr lang="en-CA"/>
          </a:p>
        </p:txBody>
      </p:sp>
      <p:sp>
        <p:nvSpPr>
          <p:cNvPr id="5" name="Footer Placeholder 4">
            <a:extLst>
              <a:ext uri="{FF2B5EF4-FFF2-40B4-BE49-F238E27FC236}">
                <a16:creationId xmlns:a16="http://schemas.microsoft.com/office/drawing/2014/main" id="{3A1A17CA-2218-B242-BA20-69CBB4C51E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D4A38B-A490-B042-9C4F-4C94FD393F54}"/>
              </a:ext>
            </a:extLst>
          </p:cNvPr>
          <p:cNvSpPr>
            <a:spLocks noGrp="1"/>
          </p:cNvSpPr>
          <p:nvPr>
            <p:ph type="sldNum" sz="quarter" idx="12"/>
          </p:nvPr>
        </p:nvSpPr>
        <p:spPr/>
        <p:txBody>
          <a:bodyPr/>
          <a:lstStyle/>
          <a:p>
            <a:fld id="{3C796FB5-CDE6-4BE0-8F47-5234C715644B}" type="slidenum">
              <a:rPr lang="en-CA" smtClean="0"/>
              <a:pPr/>
              <a:t>‹#›</a:t>
            </a:fld>
            <a:endParaRPr lang="en-CA"/>
          </a:p>
        </p:txBody>
      </p:sp>
    </p:spTree>
    <p:extLst>
      <p:ext uri="{BB962C8B-B14F-4D97-AF65-F5344CB8AC3E}">
        <p14:creationId xmlns:p14="http://schemas.microsoft.com/office/powerpoint/2010/main" val="294895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053" y="365125"/>
            <a:ext cx="8155896" cy="111052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4053" y="1475653"/>
            <a:ext cx="8155896" cy="431344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88535" y="6097825"/>
            <a:ext cx="1190065" cy="331991"/>
          </a:xfrm>
          <a:prstGeom prst="rect">
            <a:avLst/>
          </a:prstGeom>
        </p:spPr>
        <p:txBody>
          <a:bodyPr vert="horz" lIns="91440" tIns="45720" rIns="91440" bIns="45720" rtlCol="0" anchor="ctr"/>
          <a:lstStyle>
            <a:lvl1pPr algn="l">
              <a:defRPr sz="1000">
                <a:solidFill>
                  <a:schemeClr val="tx1">
                    <a:lumMod val="85000"/>
                  </a:schemeClr>
                </a:solidFill>
              </a:defRPr>
            </a:lvl1pPr>
          </a:lstStyle>
          <a:p>
            <a:fld id="{C49B2F53-3D81-4CF7-81AE-806EBBEB9C3C}" type="datetimeFigureOut">
              <a:rPr lang="en-US" smtClean="0"/>
              <a:pPr/>
              <a:t>02-Sep-25</a:t>
            </a:fld>
            <a:endParaRPr lang="en-CA"/>
          </a:p>
        </p:txBody>
      </p:sp>
      <p:sp>
        <p:nvSpPr>
          <p:cNvPr id="5" name="Footer Placeholder 4"/>
          <p:cNvSpPr>
            <a:spLocks noGrp="1"/>
          </p:cNvSpPr>
          <p:nvPr>
            <p:ph type="ftr" sz="quarter" idx="3"/>
          </p:nvPr>
        </p:nvSpPr>
        <p:spPr>
          <a:xfrm>
            <a:off x="4713196" y="6093719"/>
            <a:ext cx="3086100" cy="336096"/>
          </a:xfrm>
          <a:prstGeom prst="rect">
            <a:avLst/>
          </a:prstGeom>
        </p:spPr>
        <p:txBody>
          <a:bodyPr vert="horz" lIns="91440" tIns="45720" rIns="91440" bIns="45720" rtlCol="0" anchor="ctr"/>
          <a:lstStyle>
            <a:lvl1pPr algn="ctr">
              <a:defRPr sz="1000">
                <a:solidFill>
                  <a:schemeClr val="tx1">
                    <a:lumMod val="85000"/>
                  </a:schemeClr>
                </a:solidFill>
              </a:defRPr>
            </a:lvl1pPr>
          </a:lstStyle>
          <a:p>
            <a:endParaRPr lang="en-CA"/>
          </a:p>
        </p:txBody>
      </p:sp>
      <p:sp>
        <p:nvSpPr>
          <p:cNvPr id="6" name="Slide Number Placeholder 5"/>
          <p:cNvSpPr>
            <a:spLocks noGrp="1"/>
          </p:cNvSpPr>
          <p:nvPr>
            <p:ph type="sldNum" sz="quarter" idx="4"/>
          </p:nvPr>
        </p:nvSpPr>
        <p:spPr>
          <a:xfrm>
            <a:off x="7933893" y="6097825"/>
            <a:ext cx="716056" cy="331991"/>
          </a:xfrm>
          <a:prstGeom prst="rect">
            <a:avLst/>
          </a:prstGeom>
        </p:spPr>
        <p:txBody>
          <a:bodyPr vert="horz" lIns="91440" tIns="45720" rIns="91440" bIns="45720" rtlCol="0" anchor="ctr"/>
          <a:lstStyle>
            <a:lvl1pPr algn="r">
              <a:defRPr sz="1000">
                <a:solidFill>
                  <a:schemeClr val="tx1">
                    <a:lumMod val="85000"/>
                  </a:schemeClr>
                </a:solidFill>
              </a:defRPr>
            </a:lvl1pPr>
          </a:lstStyle>
          <a:p>
            <a:fld id="{3C796FB5-CDE6-4BE0-8F47-5234C715644B}" type="slidenum">
              <a:rPr lang="en-CA" smtClean="0"/>
              <a:pPr/>
              <a:t>‹#›</a:t>
            </a:fld>
            <a:endParaRPr lang="en-CA"/>
          </a:p>
        </p:txBody>
      </p:sp>
    </p:spTree>
    <p:extLst>
      <p:ext uri="{BB962C8B-B14F-4D97-AF65-F5344CB8AC3E}">
        <p14:creationId xmlns:p14="http://schemas.microsoft.com/office/powerpoint/2010/main" val="2842557278"/>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Lst>
  <p:txStyles>
    <p:titleStyle>
      <a:lvl1pPr algn="l" defTabSz="761985" rtl="0" eaLnBrk="1" latinLnBrk="0" hangingPunct="1">
        <a:lnSpc>
          <a:spcPct val="100000"/>
        </a:lnSpc>
        <a:spcBef>
          <a:spcPct val="0"/>
        </a:spcBef>
        <a:buNone/>
        <a:defRPr sz="3200" b="0" i="0" kern="1200">
          <a:solidFill>
            <a:schemeClr val="bg1"/>
          </a:solidFill>
          <a:latin typeface="Montserrat Medium" pitchFamily="2" charset="77"/>
          <a:ea typeface="+mj-ea"/>
          <a:cs typeface="Montserrat Medium" pitchFamily="2" charset="77"/>
        </a:defRPr>
      </a:lvl1pPr>
    </p:titleStyle>
    <p:bodyStyle>
      <a:lvl1pPr marL="0" indent="0" algn="l" defTabSz="761985" rtl="0" eaLnBrk="1" latinLnBrk="0" hangingPunct="1">
        <a:lnSpc>
          <a:spcPct val="100000"/>
        </a:lnSpc>
        <a:spcBef>
          <a:spcPts val="600"/>
        </a:spcBef>
        <a:spcAft>
          <a:spcPts val="600"/>
        </a:spcAft>
        <a:buFont typeface="Arial" panose="020B0604020202020204" pitchFamily="34" charset="0"/>
        <a:buNone/>
        <a:defRPr sz="2800" b="0" i="0" kern="1200">
          <a:solidFill>
            <a:srgbClr val="646469"/>
          </a:solidFill>
          <a:latin typeface="Montserrat Medium" pitchFamily="2" charset="77"/>
          <a:ea typeface="+mn-ea"/>
          <a:cs typeface="Montserrat Medium" pitchFamily="2" charset="77"/>
        </a:defRPr>
      </a:lvl1pPr>
      <a:lvl2pPr marL="571489" indent="-360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2400" b="0" i="0" kern="1200">
          <a:solidFill>
            <a:srgbClr val="646469"/>
          </a:solidFill>
          <a:latin typeface="Montserrat Medium" pitchFamily="2" charset="77"/>
          <a:ea typeface="+mn-ea"/>
          <a:cs typeface="Montserrat Medium" pitchFamily="2" charset="77"/>
        </a:defRPr>
      </a:lvl2pPr>
      <a:lvl3pPr marL="952480" indent="-270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2000" b="0" i="0" kern="1200">
          <a:solidFill>
            <a:srgbClr val="646469"/>
          </a:solidFill>
          <a:latin typeface="Montserrat Medium" pitchFamily="2" charset="77"/>
          <a:ea typeface="+mn-ea"/>
          <a:cs typeface="Montserrat Medium" pitchFamily="2" charset="77"/>
        </a:defRPr>
      </a:lvl3pPr>
      <a:lvl4pPr marL="1333473" indent="-234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1800" b="0" i="0" kern="1200">
          <a:solidFill>
            <a:srgbClr val="646469"/>
          </a:solidFill>
          <a:latin typeface="Montserrat Medium" pitchFamily="2" charset="77"/>
          <a:ea typeface="+mn-ea"/>
          <a:cs typeface="Montserrat Medium" pitchFamily="2" charset="77"/>
        </a:defRPr>
      </a:lvl4pPr>
      <a:lvl5pPr marL="1714466" indent="-190496"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1600" b="0" i="0" kern="1200">
          <a:solidFill>
            <a:srgbClr val="646469"/>
          </a:solidFill>
          <a:latin typeface="Montserrat Medium" pitchFamily="2" charset="77"/>
          <a:ea typeface="+mn-ea"/>
          <a:cs typeface="Montserrat Medium" pitchFamily="2" charset="77"/>
        </a:defRPr>
      </a:lvl5pPr>
      <a:lvl6pPr marL="2095458"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51"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443"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435"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85" rtl="0" eaLnBrk="1" latinLnBrk="0" hangingPunct="1">
        <a:defRPr sz="1500" kern="1200">
          <a:solidFill>
            <a:schemeClr val="tx1"/>
          </a:solidFill>
          <a:latin typeface="+mn-lt"/>
          <a:ea typeface="+mn-ea"/>
          <a:cs typeface="+mn-cs"/>
        </a:defRPr>
      </a:lvl1pPr>
      <a:lvl2pPr marL="380992" algn="l" defTabSz="761985" rtl="0" eaLnBrk="1" latinLnBrk="0" hangingPunct="1">
        <a:defRPr sz="1500" kern="1200">
          <a:solidFill>
            <a:schemeClr val="tx1"/>
          </a:solidFill>
          <a:latin typeface="+mn-lt"/>
          <a:ea typeface="+mn-ea"/>
          <a:cs typeface="+mn-cs"/>
        </a:defRPr>
      </a:lvl2pPr>
      <a:lvl3pPr marL="761985" algn="l" defTabSz="761985" rtl="0" eaLnBrk="1" latinLnBrk="0" hangingPunct="1">
        <a:defRPr sz="1500" kern="1200">
          <a:solidFill>
            <a:schemeClr val="tx1"/>
          </a:solidFill>
          <a:latin typeface="+mn-lt"/>
          <a:ea typeface="+mn-ea"/>
          <a:cs typeface="+mn-cs"/>
        </a:defRPr>
      </a:lvl3pPr>
      <a:lvl4pPr marL="1142977" algn="l" defTabSz="761985" rtl="0" eaLnBrk="1" latinLnBrk="0" hangingPunct="1">
        <a:defRPr sz="1500" kern="1200">
          <a:solidFill>
            <a:schemeClr val="tx1"/>
          </a:solidFill>
          <a:latin typeface="+mn-lt"/>
          <a:ea typeface="+mn-ea"/>
          <a:cs typeface="+mn-cs"/>
        </a:defRPr>
      </a:lvl4pPr>
      <a:lvl5pPr marL="1523970" algn="l" defTabSz="761985" rtl="0" eaLnBrk="1" latinLnBrk="0" hangingPunct="1">
        <a:defRPr sz="1500" kern="1200">
          <a:solidFill>
            <a:schemeClr val="tx1"/>
          </a:solidFill>
          <a:latin typeface="+mn-lt"/>
          <a:ea typeface="+mn-ea"/>
          <a:cs typeface="+mn-cs"/>
        </a:defRPr>
      </a:lvl5pPr>
      <a:lvl6pPr marL="1904962" algn="l" defTabSz="761985" rtl="0" eaLnBrk="1" latinLnBrk="0" hangingPunct="1">
        <a:defRPr sz="1500" kern="1200">
          <a:solidFill>
            <a:schemeClr val="tx1"/>
          </a:solidFill>
          <a:latin typeface="+mn-lt"/>
          <a:ea typeface="+mn-ea"/>
          <a:cs typeface="+mn-cs"/>
        </a:defRPr>
      </a:lvl6pPr>
      <a:lvl7pPr marL="2285954" algn="l" defTabSz="761985" rtl="0" eaLnBrk="1" latinLnBrk="0" hangingPunct="1">
        <a:defRPr sz="1500" kern="1200">
          <a:solidFill>
            <a:schemeClr val="tx1"/>
          </a:solidFill>
          <a:latin typeface="+mn-lt"/>
          <a:ea typeface="+mn-ea"/>
          <a:cs typeface="+mn-cs"/>
        </a:defRPr>
      </a:lvl7pPr>
      <a:lvl8pPr marL="2666947" algn="l" defTabSz="761985" rtl="0" eaLnBrk="1" latinLnBrk="0" hangingPunct="1">
        <a:defRPr sz="1500" kern="1200">
          <a:solidFill>
            <a:schemeClr val="tx1"/>
          </a:solidFill>
          <a:latin typeface="+mn-lt"/>
          <a:ea typeface="+mn-ea"/>
          <a:cs typeface="+mn-cs"/>
        </a:defRPr>
      </a:lvl8pPr>
      <a:lvl9pPr marL="3047940" algn="l" defTabSz="761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INFO-3142</a:t>
            </a:r>
            <a:endParaRPr lang="en-CA" dirty="0"/>
          </a:p>
        </p:txBody>
      </p:sp>
      <p:sp>
        <p:nvSpPr>
          <p:cNvPr id="5" name="Subtitle 4">
            <a:extLst>
              <a:ext uri="{FF2B5EF4-FFF2-40B4-BE49-F238E27FC236}">
                <a16:creationId xmlns:a16="http://schemas.microsoft.com/office/drawing/2014/main" id="{A50D7D29-835A-44AD-68D5-A86FF44570EB}"/>
              </a:ext>
            </a:extLst>
          </p:cNvPr>
          <p:cNvSpPr>
            <a:spLocks noGrp="1"/>
          </p:cNvSpPr>
          <p:nvPr>
            <p:ph type="subTitle" idx="1"/>
          </p:nvPr>
        </p:nvSpPr>
        <p:spPr/>
        <p:txBody>
          <a:bodyPr>
            <a:normAutofit/>
          </a:bodyPr>
          <a:lstStyle/>
          <a:p>
            <a:r>
              <a:rPr lang="en-US" sz="2400" dirty="0"/>
              <a:t>Python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Strings</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You can’t split a normal string across lines. This code won’t work:</a:t>
            </a:r>
            <a:r>
              <a:rPr lang="en-US" sz="2400" dirty="0">
                <a:latin typeface="Arial" panose="020B0604020202020204" pitchFamily="34" charset="0"/>
                <a:cs typeface="Arial" panose="020B0604020202020204" pitchFamily="34" charset="0"/>
              </a:rPr>
              <a:t> </a:t>
            </a:r>
          </a:p>
          <a:p>
            <a:pPr marL="0" indent="0">
              <a:buNone/>
            </a:pPr>
            <a:r>
              <a:rPr lang="en-US" sz="1800" b="0" i="0" dirty="0">
                <a:solidFill>
                  <a:srgbClr val="262626"/>
                </a:solidFill>
                <a:effectLst/>
                <a:latin typeface="Courier"/>
              </a:rPr>
              <a:t># This Python code will cause an ERROR -- you can't split the string across two lines.</a:t>
            </a:r>
          </a:p>
          <a:p>
            <a:pPr marL="0" indent="0">
              <a:buNone/>
            </a:pPr>
            <a:r>
              <a:rPr lang="en-US" sz="1800" b="0" i="0" dirty="0">
                <a:solidFill>
                  <a:srgbClr val="262626"/>
                </a:solidFill>
                <a:effectLst/>
                <a:latin typeface="Courier"/>
              </a:rPr>
              <a:t>x = "This is a misguided attempt to</a:t>
            </a:r>
          </a:p>
          <a:p>
            <a:pPr marL="0" indent="0">
              <a:buNone/>
            </a:pPr>
            <a:r>
              <a:rPr lang="en-US" sz="1800" b="0" i="0" dirty="0">
                <a:solidFill>
                  <a:srgbClr val="262626"/>
                </a:solidFill>
                <a:effectLst/>
                <a:latin typeface="Courier"/>
              </a:rPr>
              <a:t>put a newline into a string without using backslash-n"</a:t>
            </a:r>
            <a:r>
              <a:rPr lang="en-US" sz="1200" dirty="0"/>
              <a:t> </a:t>
            </a:r>
            <a:br>
              <a:rPr lang="en-US" sz="1200" dirty="0"/>
            </a:br>
            <a:endParaRPr lang="en-US" sz="1600" dirty="0">
              <a:latin typeface="Cascadia Mono" panose="020B0609020000020004" pitchFamily="49" charset="0"/>
            </a:endParaRPr>
          </a:p>
        </p:txBody>
      </p:sp>
    </p:spTree>
    <p:extLst>
      <p:ext uri="{BB962C8B-B14F-4D97-AF65-F5344CB8AC3E}">
        <p14:creationId xmlns:p14="http://schemas.microsoft.com/office/powerpoint/2010/main" val="395318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Numbers</a:t>
            </a:r>
          </a:p>
        </p:txBody>
      </p:sp>
      <p:sp>
        <p:nvSpPr>
          <p:cNvPr id="3" name="Content Placeholder 2"/>
          <p:cNvSpPr>
            <a:spLocks noGrp="1"/>
          </p:cNvSpPr>
          <p:nvPr>
            <p:ph idx="1"/>
          </p:nvPr>
        </p:nvSpPr>
        <p:spPr/>
        <p:txBody>
          <a:bodyPr>
            <a:normAutofit/>
          </a:bodyPr>
          <a:lstStyle/>
          <a:p>
            <a:r>
              <a:rPr lang="en-US" sz="2000" b="0" dirty="0">
                <a:solidFill>
                  <a:srgbClr val="262626"/>
                </a:solidFill>
                <a:effectLst/>
                <a:latin typeface="Arial" panose="020B0604020202020204" pitchFamily="34" charset="0"/>
                <a:cs typeface="Arial" panose="020B0604020202020204" pitchFamily="34" charset="0"/>
              </a:rPr>
              <a:t>Python offers four kinds of numbers: integers, floats, complex numbers, and Booleans</a:t>
            </a:r>
            <a:endParaRPr lang="en-US" sz="2000" dirty="0">
              <a:solidFill>
                <a:srgbClr val="262626"/>
              </a:solidFill>
              <a:latin typeface="Arial" panose="020B0604020202020204" pitchFamily="34" charset="0"/>
              <a:cs typeface="Arial" panose="020B0604020202020204" pitchFamily="34" charset="0"/>
            </a:endParaRPr>
          </a:p>
          <a:p>
            <a:r>
              <a:rPr lang="en-US" sz="2000" b="0" dirty="0">
                <a:solidFill>
                  <a:srgbClr val="262626"/>
                </a:solidFill>
                <a:effectLst/>
                <a:latin typeface="Arial" panose="020B0604020202020204" pitchFamily="34" charset="0"/>
                <a:cs typeface="Arial" panose="020B0604020202020204" pitchFamily="34" charset="0"/>
              </a:rPr>
              <a:t>An integer constant is written as an integer—0, –11, +33, 123456—and has unlimited range, restricted only by the resources of your machine</a:t>
            </a:r>
          </a:p>
          <a:p>
            <a:r>
              <a:rPr lang="en-US" sz="2000" b="0" dirty="0">
                <a:solidFill>
                  <a:srgbClr val="262626"/>
                </a:solidFill>
                <a:effectLst/>
                <a:latin typeface="Arial" panose="020B0604020202020204" pitchFamily="34" charset="0"/>
                <a:cs typeface="Arial" panose="020B0604020202020204" pitchFamily="34" charset="0"/>
              </a:rPr>
              <a:t>A float can be written with a decimal point or in scientific notation: 3.14, –2E-8, 2.718281828</a:t>
            </a:r>
          </a:p>
          <a:p>
            <a:r>
              <a:rPr lang="en-US" sz="2000" b="0" dirty="0">
                <a:solidFill>
                  <a:srgbClr val="262626"/>
                </a:solidFill>
                <a:effectLst/>
                <a:latin typeface="Arial" panose="020B0604020202020204" pitchFamily="34" charset="0"/>
                <a:cs typeface="Arial" panose="020B0604020202020204" pitchFamily="34" charset="0"/>
              </a:rPr>
              <a:t>The precision of these values is governed by the underlying machine but is typically equal to double (64-bit) types in C</a:t>
            </a:r>
          </a:p>
          <a:p>
            <a:r>
              <a:rPr lang="en-US" sz="2000" b="0" dirty="0">
                <a:solidFill>
                  <a:srgbClr val="262626"/>
                </a:solidFill>
                <a:effectLst/>
                <a:latin typeface="Arial" panose="020B0604020202020204" pitchFamily="34" charset="0"/>
                <a:cs typeface="Arial" panose="020B0604020202020204" pitchFamily="34" charset="0"/>
              </a:rPr>
              <a:t>Booleans are either True or False and behave identically to 1 and 0 except for their string representations</a:t>
            </a:r>
            <a:r>
              <a:rPr lang="en-US" sz="2000" dirty="0">
                <a:latin typeface="Arial" panose="020B0604020202020204" pitchFamily="34" charset="0"/>
                <a:cs typeface="Arial" panose="020B0604020202020204" pitchFamily="34" charset="0"/>
              </a:rPr>
              <a:t> </a:t>
            </a:r>
            <a:br>
              <a:rPr lang="en-US" sz="1400" dirty="0"/>
            </a:br>
            <a:endParaRPr lang="en-US" sz="1200" dirty="0"/>
          </a:p>
        </p:txBody>
      </p:sp>
    </p:spTree>
    <p:extLst>
      <p:ext uri="{BB962C8B-B14F-4D97-AF65-F5344CB8AC3E}">
        <p14:creationId xmlns:p14="http://schemas.microsoft.com/office/powerpoint/2010/main" val="200146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Numbers</a:t>
            </a:r>
          </a:p>
        </p:txBody>
      </p:sp>
      <p:sp>
        <p:nvSpPr>
          <p:cNvPr id="3" name="Content Placeholder 2"/>
          <p:cNvSpPr>
            <a:spLocks noGrp="1"/>
          </p:cNvSpPr>
          <p:nvPr>
            <p:ph idx="1"/>
          </p:nvPr>
        </p:nvSpPr>
        <p:spPr/>
        <p:txBody>
          <a:bodyPr>
            <a:noAutofit/>
          </a:bodyPr>
          <a:lstStyle/>
          <a:p>
            <a:pPr marL="0" indent="0">
              <a:buNone/>
            </a:pPr>
            <a:r>
              <a:rPr lang="en-US" sz="1200" dirty="0">
                <a:latin typeface="Cascadia Mono" panose="020B0609020000020004" pitchFamily="49" charset="0"/>
              </a:rPr>
              <a:t>print(5 + 2 - 3 * 2)</a:t>
            </a:r>
          </a:p>
          <a:p>
            <a:pPr marL="0" indent="0">
              <a:buNone/>
            </a:pPr>
            <a:r>
              <a:rPr lang="en-US" sz="1200" dirty="0">
                <a:latin typeface="Cascadia Mono" panose="020B0609020000020004" pitchFamily="49" charset="0"/>
              </a:rPr>
              <a:t>#1</a:t>
            </a:r>
          </a:p>
          <a:p>
            <a:pPr marL="0" indent="0">
              <a:buNone/>
            </a:pPr>
            <a:r>
              <a:rPr lang="en-US" sz="1200" dirty="0">
                <a:latin typeface="Cascadia Mono" panose="020B0609020000020004" pitchFamily="49" charset="0"/>
              </a:rPr>
              <a:t>print(5 / 2)          # floating-point result with normal division</a:t>
            </a:r>
          </a:p>
          <a:p>
            <a:pPr marL="0" indent="0">
              <a:buNone/>
            </a:pPr>
            <a:r>
              <a:rPr lang="en-US" sz="1200" dirty="0">
                <a:latin typeface="Cascadia Mono" panose="020B0609020000020004" pitchFamily="49" charset="0"/>
              </a:rPr>
              <a:t>#2.5</a:t>
            </a:r>
          </a:p>
          <a:p>
            <a:pPr marL="0" indent="0">
              <a:buNone/>
            </a:pPr>
            <a:r>
              <a:rPr lang="en-US" sz="1200" dirty="0">
                <a:latin typeface="Cascadia Mono" panose="020B0609020000020004" pitchFamily="49" charset="0"/>
              </a:rPr>
              <a:t>print(5 / 2.0)         # also a floating-point result</a:t>
            </a:r>
          </a:p>
          <a:p>
            <a:pPr marL="0" indent="0">
              <a:buNone/>
            </a:pPr>
            <a:r>
              <a:rPr lang="en-US" sz="1200" dirty="0">
                <a:latin typeface="Cascadia Mono" panose="020B0609020000020004" pitchFamily="49" charset="0"/>
              </a:rPr>
              <a:t>#2.5</a:t>
            </a:r>
          </a:p>
          <a:p>
            <a:pPr marL="0" indent="0">
              <a:buNone/>
            </a:pPr>
            <a:r>
              <a:rPr lang="en-US" sz="1200" dirty="0">
                <a:latin typeface="Cascadia Mono" panose="020B0609020000020004" pitchFamily="49" charset="0"/>
              </a:rPr>
              <a:t>print(5 // 2)         # integer result with truncation when divided using '//'</a:t>
            </a:r>
          </a:p>
          <a:p>
            <a:pPr marL="0" indent="0">
              <a:buNone/>
            </a:pPr>
            <a:r>
              <a:rPr lang="en-US" sz="1200" dirty="0">
                <a:latin typeface="Cascadia Mono" panose="020B0609020000020004" pitchFamily="49" charset="0"/>
              </a:rPr>
              <a:t>#2</a:t>
            </a:r>
          </a:p>
          <a:p>
            <a:pPr marL="0" indent="0">
              <a:buNone/>
            </a:pPr>
            <a:r>
              <a:rPr lang="en-US" sz="1200" dirty="0">
                <a:latin typeface="Cascadia Mono" panose="020B0609020000020004" pitchFamily="49" charset="0"/>
              </a:rPr>
              <a:t>print(30000000000)    # This would be too large to be an int in many languages</a:t>
            </a:r>
          </a:p>
          <a:p>
            <a:pPr marL="0" indent="0">
              <a:buNone/>
            </a:pPr>
            <a:r>
              <a:rPr lang="en-US" sz="1200" dirty="0">
                <a:latin typeface="Cascadia Mono" panose="020B0609020000020004" pitchFamily="49" charset="0"/>
              </a:rPr>
              <a:t>#30000000000</a:t>
            </a:r>
          </a:p>
          <a:p>
            <a:pPr marL="0" indent="0">
              <a:buNone/>
            </a:pPr>
            <a:r>
              <a:rPr lang="en-US" sz="1200" dirty="0">
                <a:latin typeface="Cascadia Mono" panose="020B0609020000020004" pitchFamily="49" charset="0"/>
              </a:rPr>
              <a:t>print(30000000000 * 3)</a:t>
            </a:r>
          </a:p>
          <a:p>
            <a:pPr marL="0" indent="0">
              <a:buNone/>
            </a:pPr>
            <a:r>
              <a:rPr lang="en-US" sz="1200" dirty="0">
                <a:latin typeface="Cascadia Mono" panose="020B0609020000020004" pitchFamily="49" charset="0"/>
              </a:rPr>
              <a:t>#90000000000</a:t>
            </a:r>
          </a:p>
        </p:txBody>
      </p:sp>
    </p:spTree>
    <p:extLst>
      <p:ext uri="{BB962C8B-B14F-4D97-AF65-F5344CB8AC3E}">
        <p14:creationId xmlns:p14="http://schemas.microsoft.com/office/powerpoint/2010/main" val="319355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Numbers</a:t>
            </a:r>
          </a:p>
        </p:txBody>
      </p:sp>
      <p:sp>
        <p:nvSpPr>
          <p:cNvPr id="3" name="Content Placeholder 2"/>
          <p:cNvSpPr>
            <a:spLocks noGrp="1"/>
          </p:cNvSpPr>
          <p:nvPr>
            <p:ph idx="1"/>
          </p:nvPr>
        </p:nvSpPr>
        <p:spPr/>
        <p:txBody>
          <a:bodyPr>
            <a:noAutofit/>
          </a:bodyPr>
          <a:lstStyle/>
          <a:p>
            <a:pPr marL="0" indent="0">
              <a:buNone/>
            </a:pPr>
            <a:r>
              <a:rPr lang="en-US" sz="1400" dirty="0">
                <a:latin typeface="Cascadia Mono" panose="020B0609020000020004" pitchFamily="49" charset="0"/>
              </a:rPr>
              <a:t>print(30000000000 * 3.0)</a:t>
            </a:r>
          </a:p>
          <a:p>
            <a:pPr marL="0" indent="0">
              <a:buNone/>
            </a:pPr>
            <a:r>
              <a:rPr lang="en-US" sz="1400" dirty="0">
                <a:latin typeface="Cascadia Mono" panose="020B0609020000020004" pitchFamily="49" charset="0"/>
              </a:rPr>
              <a:t>#90000000000.0</a:t>
            </a:r>
          </a:p>
          <a:p>
            <a:pPr marL="0" indent="0">
              <a:buNone/>
            </a:pPr>
            <a:r>
              <a:rPr lang="en-US" sz="1400" dirty="0">
                <a:latin typeface="Cascadia Mono" panose="020B0609020000020004" pitchFamily="49" charset="0"/>
              </a:rPr>
              <a:t>print(2.0e-8)  # Scientific notation gives back a float</a:t>
            </a:r>
          </a:p>
          <a:p>
            <a:pPr marL="0" indent="0">
              <a:buNone/>
            </a:pPr>
            <a:r>
              <a:rPr lang="en-US" sz="1400" dirty="0">
                <a:latin typeface="Cascadia Mono" panose="020B0609020000020004" pitchFamily="49" charset="0"/>
              </a:rPr>
              <a:t>#2e-08</a:t>
            </a:r>
          </a:p>
          <a:p>
            <a:pPr marL="0" indent="0">
              <a:buNone/>
            </a:pPr>
            <a:r>
              <a:rPr lang="en-US" sz="1400" dirty="0">
                <a:latin typeface="Cascadia Mono" panose="020B0609020000020004" pitchFamily="49" charset="0"/>
              </a:rPr>
              <a:t>print(3000000 * 3000000)                    </a:t>
            </a:r>
          </a:p>
          <a:p>
            <a:pPr marL="0" indent="0">
              <a:buNone/>
            </a:pPr>
            <a:r>
              <a:rPr lang="en-US" sz="1400" dirty="0">
                <a:latin typeface="Cascadia Mono" panose="020B0609020000020004" pitchFamily="49" charset="0"/>
              </a:rPr>
              <a:t>#9000000000000</a:t>
            </a:r>
          </a:p>
          <a:p>
            <a:pPr marL="0" indent="0">
              <a:buNone/>
            </a:pPr>
            <a:r>
              <a:rPr lang="en-US" sz="1400" dirty="0">
                <a:latin typeface="Cascadia Mono" panose="020B0609020000020004" pitchFamily="49" charset="0"/>
              </a:rPr>
              <a:t>print(int(200.2))</a:t>
            </a:r>
          </a:p>
          <a:p>
            <a:pPr marL="0" indent="0">
              <a:buNone/>
            </a:pPr>
            <a:r>
              <a:rPr lang="en-US" sz="1400" dirty="0">
                <a:latin typeface="Cascadia Mono" panose="020B0609020000020004" pitchFamily="49" charset="0"/>
              </a:rPr>
              <a:t>#200</a:t>
            </a:r>
          </a:p>
          <a:p>
            <a:pPr marL="0" indent="0">
              <a:buNone/>
            </a:pPr>
            <a:r>
              <a:rPr lang="en-US" sz="1400" dirty="0">
                <a:latin typeface="Cascadia Mono" panose="020B0609020000020004" pitchFamily="49" charset="0"/>
              </a:rPr>
              <a:t>print(int(2e2))</a:t>
            </a:r>
          </a:p>
          <a:p>
            <a:pPr marL="0" indent="0">
              <a:buNone/>
            </a:pPr>
            <a:r>
              <a:rPr lang="en-US" sz="1400" dirty="0">
                <a:latin typeface="Cascadia Mono" panose="020B0609020000020004" pitchFamily="49" charset="0"/>
              </a:rPr>
              <a:t>#200</a:t>
            </a:r>
          </a:p>
          <a:p>
            <a:pPr marL="0" indent="0">
              <a:buNone/>
            </a:pPr>
            <a:r>
              <a:rPr lang="en-US" sz="1400" dirty="0">
                <a:latin typeface="Cascadia Mono" panose="020B0609020000020004" pitchFamily="49" charset="0"/>
              </a:rPr>
              <a:t>print(float(200))</a:t>
            </a:r>
          </a:p>
          <a:p>
            <a:pPr marL="0" indent="0">
              <a:buNone/>
            </a:pPr>
            <a:r>
              <a:rPr lang="en-US" sz="1400" dirty="0">
                <a:latin typeface="Cascadia Mono" panose="020B0609020000020004" pitchFamily="49" charset="0"/>
              </a:rPr>
              <a:t>#200.0</a:t>
            </a:r>
          </a:p>
        </p:txBody>
      </p:sp>
    </p:spTree>
    <p:extLst>
      <p:ext uri="{BB962C8B-B14F-4D97-AF65-F5344CB8AC3E}">
        <p14:creationId xmlns:p14="http://schemas.microsoft.com/office/powerpoint/2010/main" val="53920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Built-in Numeric Functions</a:t>
            </a:r>
          </a:p>
        </p:txBody>
      </p:sp>
      <p:sp>
        <p:nvSpPr>
          <p:cNvPr id="3" name="Content Placeholder 2"/>
          <p:cNvSpPr>
            <a:spLocks noGrp="1"/>
          </p:cNvSpPr>
          <p:nvPr>
            <p:ph idx="1"/>
          </p:nvPr>
        </p:nvSpPr>
        <p:spPr/>
        <p:txBody>
          <a:bodyPr>
            <a:noAutofit/>
          </a:bodyPr>
          <a:lstStyle/>
          <a:p>
            <a:pPr marL="0" indent="0">
              <a:buNone/>
            </a:pPr>
            <a:r>
              <a:rPr lang="en-US" sz="2800" b="0" i="0" dirty="0">
                <a:solidFill>
                  <a:srgbClr val="262626"/>
                </a:solidFill>
                <a:effectLst/>
                <a:latin typeface="Arial" panose="020B0604020202020204" pitchFamily="34" charset="0"/>
                <a:cs typeface="Arial" panose="020B0604020202020204" pitchFamily="34" charset="0"/>
              </a:rPr>
              <a:t>abs, </a:t>
            </a:r>
            <a:r>
              <a:rPr lang="en-US" sz="2800" b="0" i="0" dirty="0" err="1">
                <a:solidFill>
                  <a:srgbClr val="262626"/>
                </a:solidFill>
                <a:effectLst/>
                <a:latin typeface="Arial" panose="020B0604020202020204" pitchFamily="34" charset="0"/>
                <a:cs typeface="Arial" panose="020B0604020202020204" pitchFamily="34" charset="0"/>
              </a:rPr>
              <a:t>divmod</a:t>
            </a:r>
            <a:r>
              <a:rPr lang="en-US" sz="2800" b="0" i="0" dirty="0">
                <a:solidFill>
                  <a:srgbClr val="262626"/>
                </a:solidFill>
                <a:effectLst/>
                <a:latin typeface="Arial" panose="020B0604020202020204" pitchFamily="34" charset="0"/>
                <a:cs typeface="Arial" panose="020B0604020202020204" pitchFamily="34" charset="0"/>
              </a:rPr>
              <a:t>, float, hex, int, max, min, oct, pow, round</a:t>
            </a:r>
            <a:r>
              <a:rPr lang="en-US" sz="2800" dirty="0">
                <a:latin typeface="Arial" panose="020B0604020202020204" pitchFamily="34" charset="0"/>
                <a:cs typeface="Arial" panose="020B0604020202020204" pitchFamily="34" charset="0"/>
              </a:rPr>
              <a:t> </a:t>
            </a:r>
            <a:br>
              <a:rPr lang="en-US" sz="1400" dirty="0"/>
            </a:br>
            <a:endParaRPr lang="en-US" sz="1600" dirty="0">
              <a:latin typeface="Cascadia Mono" panose="020B0609020000020004" pitchFamily="49" charset="0"/>
            </a:endParaRPr>
          </a:p>
        </p:txBody>
      </p:sp>
    </p:spTree>
    <p:extLst>
      <p:ext uri="{BB962C8B-B14F-4D97-AF65-F5344CB8AC3E}">
        <p14:creationId xmlns:p14="http://schemas.microsoft.com/office/powerpoint/2010/main" val="192008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Advanced Numeric Functions</a:t>
            </a:r>
          </a:p>
        </p:txBody>
      </p:sp>
      <p:sp>
        <p:nvSpPr>
          <p:cNvPr id="3" name="Content Placeholder 2"/>
          <p:cNvSpPr>
            <a:spLocks noGrp="1"/>
          </p:cNvSpPr>
          <p:nvPr>
            <p:ph idx="1"/>
          </p:nvPr>
        </p:nvSpPr>
        <p:spPr/>
        <p:txBody>
          <a:bodyPr>
            <a:noAutofit/>
          </a:bodyPr>
          <a:lstStyle/>
          <a:p>
            <a:pPr marL="0" indent="0">
              <a:buNone/>
            </a:pPr>
            <a:r>
              <a:rPr lang="en-US" sz="2400" b="0" i="0" dirty="0">
                <a:solidFill>
                  <a:srgbClr val="262626"/>
                </a:solidFill>
                <a:effectLst/>
                <a:latin typeface="Arial" panose="020B0604020202020204" pitchFamily="34" charset="0"/>
                <a:cs typeface="Arial" panose="020B0604020202020204" pitchFamily="34" charset="0"/>
              </a:rPr>
              <a:t>from math import *</a:t>
            </a:r>
          </a:p>
          <a:p>
            <a:pPr marL="0" indent="0">
              <a:buNone/>
            </a:pPr>
            <a:r>
              <a:rPr lang="en-US" sz="2400" b="0" i="0" dirty="0">
                <a:solidFill>
                  <a:srgbClr val="262626"/>
                </a:solidFill>
                <a:effectLst/>
                <a:latin typeface="Arial" panose="020B0604020202020204" pitchFamily="34" charset="0"/>
                <a:cs typeface="Arial" panose="020B0604020202020204" pitchFamily="34" charset="0"/>
              </a:rPr>
              <a:t>…</a:t>
            </a:r>
          </a:p>
          <a:p>
            <a:pPr marL="0" indent="0">
              <a:buNone/>
            </a:pPr>
            <a:r>
              <a:rPr lang="en-US" sz="2400" b="0" i="0" dirty="0" err="1">
                <a:solidFill>
                  <a:srgbClr val="262626"/>
                </a:solidFill>
                <a:effectLst/>
                <a:latin typeface="Arial" panose="020B0604020202020204" pitchFamily="34" charset="0"/>
                <a:cs typeface="Arial" panose="020B0604020202020204" pitchFamily="34" charset="0"/>
              </a:rPr>
              <a:t>acos</a:t>
            </a:r>
            <a:r>
              <a:rPr lang="en-US" sz="2400" b="0" i="0" dirty="0">
                <a:solidFill>
                  <a:srgbClr val="262626"/>
                </a:solidFill>
                <a:effectLst/>
                <a:latin typeface="Arial" panose="020B0604020202020204" pitchFamily="34" charset="0"/>
                <a:cs typeface="Arial" panose="020B0604020202020204" pitchFamily="34" charset="0"/>
              </a:rPr>
              <a:t>, </a:t>
            </a:r>
            <a:r>
              <a:rPr lang="en-US" sz="2400" b="0" i="0" dirty="0" err="1">
                <a:solidFill>
                  <a:srgbClr val="262626"/>
                </a:solidFill>
                <a:effectLst/>
                <a:latin typeface="Arial" panose="020B0604020202020204" pitchFamily="34" charset="0"/>
                <a:cs typeface="Arial" panose="020B0604020202020204" pitchFamily="34" charset="0"/>
              </a:rPr>
              <a:t>asin</a:t>
            </a:r>
            <a:r>
              <a:rPr lang="en-US" sz="2400" b="0" i="0" dirty="0">
                <a:solidFill>
                  <a:srgbClr val="262626"/>
                </a:solidFill>
                <a:effectLst/>
                <a:latin typeface="Arial" panose="020B0604020202020204" pitchFamily="34" charset="0"/>
                <a:cs typeface="Arial" panose="020B0604020202020204" pitchFamily="34" charset="0"/>
              </a:rPr>
              <a:t>, </a:t>
            </a:r>
            <a:r>
              <a:rPr lang="en-US" sz="2400" b="0" i="0" dirty="0" err="1">
                <a:solidFill>
                  <a:srgbClr val="262626"/>
                </a:solidFill>
                <a:effectLst/>
                <a:latin typeface="Arial" panose="020B0604020202020204" pitchFamily="34" charset="0"/>
                <a:cs typeface="Arial" panose="020B0604020202020204" pitchFamily="34" charset="0"/>
              </a:rPr>
              <a:t>atan</a:t>
            </a:r>
            <a:r>
              <a:rPr lang="en-US" sz="2400" b="0" i="0" dirty="0">
                <a:solidFill>
                  <a:srgbClr val="262626"/>
                </a:solidFill>
                <a:effectLst/>
                <a:latin typeface="Arial" panose="020B0604020202020204" pitchFamily="34" charset="0"/>
                <a:cs typeface="Arial" panose="020B0604020202020204" pitchFamily="34" charset="0"/>
              </a:rPr>
              <a:t>, atan2, ceil, cos, </a:t>
            </a:r>
            <a:r>
              <a:rPr lang="en-US" sz="2400" b="0" i="0" dirty="0" err="1">
                <a:solidFill>
                  <a:srgbClr val="262626"/>
                </a:solidFill>
                <a:effectLst/>
                <a:latin typeface="Arial" panose="020B0604020202020204" pitchFamily="34" charset="0"/>
                <a:cs typeface="Arial" panose="020B0604020202020204" pitchFamily="34" charset="0"/>
              </a:rPr>
              <a:t>cosh</a:t>
            </a:r>
            <a:r>
              <a:rPr lang="en-US" sz="2400" b="0" i="0" dirty="0">
                <a:solidFill>
                  <a:srgbClr val="262626"/>
                </a:solidFill>
                <a:effectLst/>
                <a:latin typeface="Arial" panose="020B0604020202020204" pitchFamily="34" charset="0"/>
                <a:cs typeface="Arial" panose="020B0604020202020204" pitchFamily="34" charset="0"/>
              </a:rPr>
              <a:t>, e, exp, fabs, floor, </a:t>
            </a:r>
            <a:r>
              <a:rPr lang="en-US" sz="2400" b="0" i="0" dirty="0" err="1">
                <a:solidFill>
                  <a:srgbClr val="262626"/>
                </a:solidFill>
                <a:effectLst/>
                <a:latin typeface="Arial" panose="020B0604020202020204" pitchFamily="34" charset="0"/>
                <a:cs typeface="Arial" panose="020B0604020202020204" pitchFamily="34" charset="0"/>
              </a:rPr>
              <a:t>fmod</a:t>
            </a:r>
            <a:r>
              <a:rPr lang="en-US" sz="2400" b="0" i="0" dirty="0">
                <a:solidFill>
                  <a:srgbClr val="262626"/>
                </a:solidFill>
                <a:effectLst/>
                <a:latin typeface="Arial" panose="020B0604020202020204" pitchFamily="34" charset="0"/>
                <a:cs typeface="Arial" panose="020B0604020202020204" pitchFamily="34" charset="0"/>
              </a:rPr>
              <a:t>, </a:t>
            </a:r>
            <a:r>
              <a:rPr lang="en-US" sz="2400" b="0" i="0" dirty="0" err="1">
                <a:solidFill>
                  <a:srgbClr val="262626"/>
                </a:solidFill>
                <a:effectLst/>
                <a:latin typeface="Arial" panose="020B0604020202020204" pitchFamily="34" charset="0"/>
                <a:cs typeface="Arial" panose="020B0604020202020204" pitchFamily="34" charset="0"/>
              </a:rPr>
              <a:t>frexp</a:t>
            </a:r>
            <a:r>
              <a:rPr lang="en-US" sz="2400" b="0" i="0" dirty="0">
                <a:solidFill>
                  <a:srgbClr val="262626"/>
                </a:solidFill>
                <a:effectLst/>
                <a:latin typeface="Arial" panose="020B0604020202020204" pitchFamily="34" charset="0"/>
                <a:cs typeface="Arial" panose="020B0604020202020204" pitchFamily="34" charset="0"/>
              </a:rPr>
              <a:t>, </a:t>
            </a:r>
            <a:r>
              <a:rPr lang="en-US" sz="2400" b="0" i="0" dirty="0" err="1">
                <a:solidFill>
                  <a:srgbClr val="262626"/>
                </a:solidFill>
                <a:effectLst/>
                <a:latin typeface="Arial" panose="020B0604020202020204" pitchFamily="34" charset="0"/>
                <a:cs typeface="Arial" panose="020B0604020202020204" pitchFamily="34" charset="0"/>
              </a:rPr>
              <a:t>hypot</a:t>
            </a:r>
            <a:r>
              <a:rPr lang="en-US" sz="2400" b="0" i="0" dirty="0">
                <a:solidFill>
                  <a:srgbClr val="262626"/>
                </a:solidFill>
                <a:effectLst/>
                <a:latin typeface="Arial" panose="020B0604020202020204" pitchFamily="34" charset="0"/>
                <a:cs typeface="Arial" panose="020B0604020202020204" pitchFamily="34" charset="0"/>
              </a:rPr>
              <a:t>, </a:t>
            </a:r>
            <a:r>
              <a:rPr lang="en-US" sz="2400" b="0" i="0" dirty="0" err="1">
                <a:solidFill>
                  <a:srgbClr val="262626"/>
                </a:solidFill>
                <a:effectLst/>
                <a:latin typeface="Arial" panose="020B0604020202020204" pitchFamily="34" charset="0"/>
                <a:cs typeface="Arial" panose="020B0604020202020204" pitchFamily="34" charset="0"/>
              </a:rPr>
              <a:t>ldexp</a:t>
            </a:r>
            <a:r>
              <a:rPr lang="en-US" sz="2400" b="0" i="0" dirty="0">
                <a:solidFill>
                  <a:srgbClr val="262626"/>
                </a:solidFill>
                <a:effectLst/>
                <a:latin typeface="Arial" panose="020B0604020202020204" pitchFamily="34" charset="0"/>
                <a:cs typeface="Arial" panose="020B0604020202020204" pitchFamily="34" charset="0"/>
              </a:rPr>
              <a:t>, log, log10, mod, pi, pow, sin, </a:t>
            </a:r>
            <a:r>
              <a:rPr lang="en-US" sz="2400" b="0" i="0" dirty="0" err="1">
                <a:solidFill>
                  <a:srgbClr val="262626"/>
                </a:solidFill>
                <a:effectLst/>
                <a:latin typeface="Arial" panose="020B0604020202020204" pitchFamily="34" charset="0"/>
                <a:cs typeface="Arial" panose="020B0604020202020204" pitchFamily="34" charset="0"/>
              </a:rPr>
              <a:t>sinh</a:t>
            </a:r>
            <a:r>
              <a:rPr lang="en-US" sz="2400" b="0" i="0" dirty="0">
                <a:solidFill>
                  <a:srgbClr val="262626"/>
                </a:solidFill>
                <a:effectLst/>
                <a:latin typeface="Arial" panose="020B0604020202020204" pitchFamily="34" charset="0"/>
                <a:cs typeface="Arial" panose="020B0604020202020204" pitchFamily="34" charset="0"/>
              </a:rPr>
              <a:t>, sqrt, tan, tanh</a:t>
            </a:r>
            <a:r>
              <a:rPr lang="en-US" sz="2400" dirty="0">
                <a:latin typeface="Arial" panose="020B0604020202020204" pitchFamily="34" charset="0"/>
                <a:cs typeface="Arial" panose="020B0604020202020204" pitchFamily="34" charset="0"/>
              </a:rPr>
              <a:t> </a:t>
            </a:r>
            <a:br>
              <a:rPr lang="en-US" sz="2000" dirty="0"/>
            </a:br>
            <a:br>
              <a:rPr lang="en-US" sz="1400" dirty="0"/>
            </a:br>
            <a:endParaRPr lang="en-US" sz="1600" dirty="0">
              <a:latin typeface="Cascadia Mono" panose="020B0609020000020004" pitchFamily="49" charset="0"/>
            </a:endParaRPr>
          </a:p>
        </p:txBody>
      </p:sp>
    </p:spTree>
    <p:extLst>
      <p:ext uri="{BB962C8B-B14F-4D97-AF65-F5344CB8AC3E}">
        <p14:creationId xmlns:p14="http://schemas.microsoft.com/office/powerpoint/2010/main" val="242305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Numeric Computation</a:t>
            </a:r>
          </a:p>
        </p:txBody>
      </p:sp>
      <p:sp>
        <p:nvSpPr>
          <p:cNvPr id="3" name="Content Placeholder 2"/>
          <p:cNvSpPr>
            <a:spLocks noGrp="1"/>
          </p:cNvSpPr>
          <p:nvPr>
            <p:ph idx="1"/>
          </p:nvPr>
        </p:nvSpPr>
        <p:spPr/>
        <p:txBody>
          <a:bodyPr>
            <a:noAutofit/>
          </a:bodyPr>
          <a:lstStyle/>
          <a:p>
            <a:r>
              <a:rPr lang="en-US" sz="2400" b="0" i="0" dirty="0">
                <a:solidFill>
                  <a:srgbClr val="262626"/>
                </a:solidFill>
                <a:effectLst/>
                <a:latin typeface="Arial" panose="020B0604020202020204" pitchFamily="34" charset="0"/>
                <a:cs typeface="Arial" panose="020B0604020202020204" pitchFamily="34" charset="0"/>
              </a:rPr>
              <a:t>The core Python installation isn’t well suited to intensive numeric computation because of speed constraints</a:t>
            </a:r>
          </a:p>
          <a:p>
            <a:r>
              <a:rPr lang="en-US" sz="2400" b="0" i="0" dirty="0">
                <a:solidFill>
                  <a:srgbClr val="262626"/>
                </a:solidFill>
                <a:effectLst/>
                <a:latin typeface="Arial" panose="020B0604020202020204" pitchFamily="34" charset="0"/>
                <a:cs typeface="Arial" panose="020B0604020202020204" pitchFamily="34" charset="0"/>
              </a:rPr>
              <a:t>But the powerful Python extension NumPy, provides highly efficient implementations of many advanced numeric operations</a:t>
            </a:r>
          </a:p>
          <a:p>
            <a:r>
              <a:rPr lang="en-US" sz="2400" b="0" i="0" dirty="0">
                <a:solidFill>
                  <a:srgbClr val="262626"/>
                </a:solidFill>
                <a:effectLst/>
                <a:latin typeface="Arial" panose="020B0604020202020204" pitchFamily="34" charset="0"/>
                <a:cs typeface="Arial" panose="020B0604020202020204" pitchFamily="34" charset="0"/>
              </a:rPr>
              <a:t>The emphasis is on array operations, including multidimensional matrices and more advanced functions such as the Fast Fourier Transform</a:t>
            </a:r>
          </a:p>
          <a:p>
            <a:r>
              <a:rPr lang="en-US" sz="2400" b="0" i="0" dirty="0">
                <a:solidFill>
                  <a:srgbClr val="262626"/>
                </a:solidFill>
                <a:effectLst/>
                <a:latin typeface="Arial" panose="020B0604020202020204" pitchFamily="34" charset="0"/>
                <a:cs typeface="Arial" panose="020B0604020202020204" pitchFamily="34" charset="0"/>
              </a:rPr>
              <a:t>You should be able to find NumPy (or links to it) at </a:t>
            </a:r>
            <a:r>
              <a:rPr lang="en-US" sz="2400" b="0" i="0" dirty="0">
                <a:solidFill>
                  <a:srgbClr val="001CA6"/>
                </a:solidFill>
                <a:effectLst/>
                <a:latin typeface="Arial" panose="020B0604020202020204" pitchFamily="34" charset="0"/>
                <a:cs typeface="Arial" panose="020B0604020202020204" pitchFamily="34" charset="0"/>
              </a:rPr>
              <a:t>www.scipy.org</a:t>
            </a:r>
            <a:r>
              <a:rPr lang="en-US" sz="2400" dirty="0">
                <a:latin typeface="Arial" panose="020B0604020202020204" pitchFamily="34" charset="0"/>
                <a:cs typeface="Arial" panose="020B0604020202020204" pitchFamily="34" charset="0"/>
              </a:rPr>
              <a:t> </a:t>
            </a:r>
            <a:br>
              <a:rPr lang="en-US" sz="1400" dirty="0"/>
            </a:br>
            <a:endParaRPr lang="en-US" sz="1600" dirty="0">
              <a:latin typeface="Cascadia Mono" panose="020B0609020000020004" pitchFamily="49" charset="0"/>
            </a:endParaRPr>
          </a:p>
        </p:txBody>
      </p:sp>
    </p:spTree>
    <p:extLst>
      <p:ext uri="{BB962C8B-B14F-4D97-AF65-F5344CB8AC3E}">
        <p14:creationId xmlns:p14="http://schemas.microsoft.com/office/powerpoint/2010/main" val="2205771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Complex Numbers</a:t>
            </a:r>
          </a:p>
        </p:txBody>
      </p:sp>
      <p:sp>
        <p:nvSpPr>
          <p:cNvPr id="3" name="Content Placeholder 2"/>
          <p:cNvSpPr>
            <a:spLocks noGrp="1"/>
          </p:cNvSpPr>
          <p:nvPr>
            <p:ph idx="1"/>
          </p:nvPr>
        </p:nvSpPr>
        <p:spPr/>
        <p:txBody>
          <a:bodyPr>
            <a:noAutofit/>
          </a:bodyPr>
          <a:lstStyle/>
          <a:p>
            <a:pPr marL="0" indent="0">
              <a:buNone/>
            </a:pPr>
            <a:r>
              <a:rPr lang="en-US" sz="1000" dirty="0">
                <a:latin typeface="Cascadia Mono" panose="020B0609020000020004" pitchFamily="49" charset="0"/>
              </a:rPr>
              <a:t>print((3+2j))</a:t>
            </a:r>
          </a:p>
          <a:p>
            <a:pPr marL="0" indent="0">
              <a:buNone/>
            </a:pPr>
            <a:r>
              <a:rPr lang="en-US" sz="1000" dirty="0">
                <a:latin typeface="Cascadia Mono" panose="020B0609020000020004" pitchFamily="49" charset="0"/>
              </a:rPr>
              <a:t>#(3+2j)</a:t>
            </a:r>
          </a:p>
          <a:p>
            <a:pPr marL="0" indent="0">
              <a:buNone/>
            </a:pPr>
            <a:endParaRPr lang="en-US" sz="1000" dirty="0">
              <a:latin typeface="Cascadia Mono" panose="020B0609020000020004" pitchFamily="49" charset="0"/>
            </a:endParaRPr>
          </a:p>
          <a:p>
            <a:pPr marL="0" indent="0">
              <a:buNone/>
            </a:pPr>
            <a:r>
              <a:rPr lang="en-US" sz="1000" dirty="0">
                <a:latin typeface="Cascadia Mono" panose="020B0609020000020004" pitchFamily="49" charset="0"/>
              </a:rPr>
              <a:t>print(3 + 2j - (4 + 4j))</a:t>
            </a:r>
          </a:p>
          <a:p>
            <a:pPr marL="0" indent="0">
              <a:buNone/>
            </a:pPr>
            <a:r>
              <a:rPr lang="en-US" sz="1000" dirty="0">
                <a:latin typeface="Cascadia Mono" panose="020B0609020000020004" pitchFamily="49" charset="0"/>
              </a:rPr>
              <a:t>#(-1-2j)</a:t>
            </a:r>
          </a:p>
          <a:p>
            <a:pPr marL="0" indent="0">
              <a:buNone/>
            </a:pPr>
            <a:r>
              <a:rPr lang="en-US" sz="1000" dirty="0">
                <a:latin typeface="Cascadia Mono" panose="020B0609020000020004" pitchFamily="49" charset="0"/>
              </a:rPr>
              <a:t>print((1 + 2j) * (3 + 4j))</a:t>
            </a:r>
          </a:p>
          <a:p>
            <a:pPr marL="0" indent="0">
              <a:buNone/>
            </a:pPr>
            <a:r>
              <a:rPr lang="en-US" sz="1000" dirty="0">
                <a:latin typeface="Cascadia Mono" panose="020B0609020000020004" pitchFamily="49" charset="0"/>
              </a:rPr>
              <a:t>#(-5+10j)</a:t>
            </a:r>
          </a:p>
          <a:p>
            <a:pPr marL="0" indent="0">
              <a:buNone/>
            </a:pPr>
            <a:r>
              <a:rPr lang="en-US" sz="1000" dirty="0">
                <a:latin typeface="Cascadia Mono" panose="020B0609020000020004" pitchFamily="49" charset="0"/>
              </a:rPr>
              <a:t>print(1j*1j)</a:t>
            </a:r>
          </a:p>
          <a:p>
            <a:pPr marL="0" indent="0">
              <a:buNone/>
            </a:pPr>
            <a:r>
              <a:rPr lang="en-US" sz="1000" dirty="0">
                <a:latin typeface="Cascadia Mono" panose="020B0609020000020004" pitchFamily="49" charset="0"/>
              </a:rPr>
              <a:t>#(-1+0j)</a:t>
            </a:r>
          </a:p>
          <a:p>
            <a:pPr marL="0" indent="0">
              <a:buNone/>
            </a:pPr>
            <a:endParaRPr lang="en-US" sz="1000" dirty="0">
              <a:latin typeface="Cascadia Mono" panose="020B0609020000020004" pitchFamily="49" charset="0"/>
            </a:endParaRPr>
          </a:p>
          <a:p>
            <a:pPr marL="0" indent="0">
              <a:buNone/>
            </a:pPr>
            <a:r>
              <a:rPr lang="en-US" sz="1000" dirty="0">
                <a:latin typeface="Cascadia Mono" panose="020B0609020000020004" pitchFamily="49" charset="0"/>
              </a:rPr>
              <a:t>z = 3+5j</a:t>
            </a:r>
          </a:p>
          <a:p>
            <a:pPr marL="0" indent="0">
              <a:buNone/>
            </a:pPr>
            <a:r>
              <a:rPr lang="en-US" sz="1000" dirty="0">
                <a:latin typeface="Cascadia Mono" panose="020B0609020000020004" pitchFamily="49" charset="0"/>
              </a:rPr>
              <a:t>print(</a:t>
            </a:r>
            <a:r>
              <a:rPr lang="en-US" sz="1000" dirty="0" err="1">
                <a:latin typeface="Cascadia Mono" panose="020B0609020000020004" pitchFamily="49" charset="0"/>
              </a:rPr>
              <a:t>z.real</a:t>
            </a:r>
            <a:r>
              <a:rPr lang="en-US" sz="1000" dirty="0">
                <a:latin typeface="Cascadia Mono" panose="020B0609020000020004" pitchFamily="49" charset="0"/>
              </a:rPr>
              <a:t>)</a:t>
            </a:r>
          </a:p>
          <a:p>
            <a:pPr marL="0" indent="0">
              <a:buNone/>
            </a:pPr>
            <a:r>
              <a:rPr lang="en-US" sz="1000" dirty="0">
                <a:latin typeface="Cascadia Mono" panose="020B0609020000020004" pitchFamily="49" charset="0"/>
              </a:rPr>
              <a:t>#3.0</a:t>
            </a:r>
          </a:p>
          <a:p>
            <a:pPr marL="0" indent="0">
              <a:buNone/>
            </a:pPr>
            <a:r>
              <a:rPr lang="en-US" sz="1000" dirty="0">
                <a:latin typeface="Cascadia Mono" panose="020B0609020000020004" pitchFamily="49" charset="0"/>
              </a:rPr>
              <a:t>print(</a:t>
            </a:r>
            <a:r>
              <a:rPr lang="en-US" sz="1000" dirty="0" err="1">
                <a:latin typeface="Cascadia Mono" panose="020B0609020000020004" pitchFamily="49" charset="0"/>
              </a:rPr>
              <a:t>z.imag</a:t>
            </a:r>
            <a:r>
              <a:rPr lang="en-US" sz="1000" dirty="0">
                <a:latin typeface="Cascadia Mono" panose="020B0609020000020004" pitchFamily="49" charset="0"/>
              </a:rPr>
              <a:t>)</a:t>
            </a:r>
          </a:p>
          <a:p>
            <a:pPr marL="0" indent="0">
              <a:buNone/>
            </a:pPr>
            <a:r>
              <a:rPr lang="en-US" sz="1000" dirty="0">
                <a:latin typeface="Cascadia Mono" panose="020B0609020000020004" pitchFamily="49" charset="0"/>
              </a:rPr>
              <a:t>#5.0</a:t>
            </a:r>
          </a:p>
        </p:txBody>
      </p:sp>
    </p:spTree>
    <p:extLst>
      <p:ext uri="{BB962C8B-B14F-4D97-AF65-F5344CB8AC3E}">
        <p14:creationId xmlns:p14="http://schemas.microsoft.com/office/powerpoint/2010/main" val="88628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Advanced Complex Numbers</a:t>
            </a:r>
          </a:p>
        </p:txBody>
      </p:sp>
      <p:sp>
        <p:nvSpPr>
          <p:cNvPr id="3" name="Content Placeholder 2"/>
          <p:cNvSpPr>
            <a:spLocks noGrp="1"/>
          </p:cNvSpPr>
          <p:nvPr>
            <p:ph idx="1"/>
          </p:nvPr>
        </p:nvSpPr>
        <p:spPr/>
        <p:txBody>
          <a:bodyPr>
            <a:noAutofit/>
          </a:bodyPr>
          <a:lstStyle/>
          <a:p>
            <a:pPr marL="0" indent="0">
              <a:buNone/>
            </a:pPr>
            <a:r>
              <a:rPr lang="en-US" sz="2400" dirty="0">
                <a:latin typeface="Cascadia Mono" panose="020B0609020000020004" pitchFamily="49" charset="0"/>
              </a:rPr>
              <a:t>import </a:t>
            </a:r>
            <a:r>
              <a:rPr lang="en-US" sz="2400" dirty="0" err="1">
                <a:latin typeface="Cascadia Mono" panose="020B0609020000020004" pitchFamily="49" charset="0"/>
              </a:rPr>
              <a:t>cmath</a:t>
            </a:r>
            <a:endParaRPr lang="en-US" sz="2400" dirty="0">
              <a:latin typeface="Cascadia Mono" panose="020B0609020000020004" pitchFamily="49" charset="0"/>
            </a:endParaRPr>
          </a:p>
          <a:p>
            <a:pPr marL="0" indent="0">
              <a:buNone/>
            </a:pPr>
            <a:r>
              <a:rPr lang="en-US" sz="2400" dirty="0">
                <a:latin typeface="Cascadia Mono" panose="020B0609020000020004" pitchFamily="49" charset="0"/>
              </a:rPr>
              <a:t>print(</a:t>
            </a:r>
            <a:r>
              <a:rPr lang="en-US" sz="2400" dirty="0" err="1">
                <a:latin typeface="Cascadia Mono" panose="020B0609020000020004" pitchFamily="49" charset="0"/>
              </a:rPr>
              <a:t>cmath.sqrt</a:t>
            </a:r>
            <a:r>
              <a:rPr lang="en-US" sz="2400" dirty="0">
                <a:latin typeface="Cascadia Mono" panose="020B0609020000020004" pitchFamily="49" charset="0"/>
              </a:rPr>
              <a:t>(-1))</a:t>
            </a:r>
          </a:p>
          <a:p>
            <a:pPr marL="0" indent="0">
              <a:buNone/>
            </a:pPr>
            <a:r>
              <a:rPr lang="en-US" sz="2400" dirty="0">
                <a:latin typeface="Cascadia Mono" panose="020B0609020000020004" pitchFamily="49" charset="0"/>
              </a:rPr>
              <a:t>#1j</a:t>
            </a:r>
            <a:br>
              <a:rPr lang="en-US" sz="2400" dirty="0"/>
            </a:br>
            <a:endParaRPr lang="en-US" sz="2400" dirty="0">
              <a:latin typeface="Cascadia Mono" panose="020B0609020000020004" pitchFamily="49" charset="0"/>
            </a:endParaRPr>
          </a:p>
        </p:txBody>
      </p:sp>
    </p:spTree>
    <p:extLst>
      <p:ext uri="{BB962C8B-B14F-4D97-AF65-F5344CB8AC3E}">
        <p14:creationId xmlns:p14="http://schemas.microsoft.com/office/powerpoint/2010/main" val="983199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None Value</a:t>
            </a:r>
          </a:p>
        </p:txBody>
      </p:sp>
      <p:sp>
        <p:nvSpPr>
          <p:cNvPr id="3" name="Content Placeholder 2"/>
          <p:cNvSpPr>
            <a:spLocks noGrp="1"/>
          </p:cNvSpPr>
          <p:nvPr>
            <p:ph idx="1"/>
          </p:nvPr>
        </p:nvSpPr>
        <p:spPr/>
        <p:txBody>
          <a:bodyPr>
            <a:noAutofit/>
          </a:bodyPr>
          <a:lstStyle/>
          <a:p>
            <a:r>
              <a:rPr lang="en-US" sz="2400" b="0" i="0" dirty="0">
                <a:solidFill>
                  <a:srgbClr val="262626"/>
                </a:solidFill>
                <a:effectLst/>
                <a:latin typeface="Arial" panose="020B0604020202020204" pitchFamily="34" charset="0"/>
                <a:cs typeface="Arial" panose="020B0604020202020204" pitchFamily="34" charset="0"/>
              </a:rPr>
              <a:t>In addition to standard types such as strings and numbers, Python has a special basic data type that defines a single special data object called None.</a:t>
            </a:r>
          </a:p>
          <a:p>
            <a:r>
              <a:rPr lang="en-US" sz="2400" b="0" i="0" dirty="0">
                <a:solidFill>
                  <a:srgbClr val="262626"/>
                </a:solidFill>
                <a:effectLst/>
                <a:latin typeface="Arial" panose="020B0604020202020204" pitchFamily="34" charset="0"/>
                <a:cs typeface="Arial" panose="020B0604020202020204" pitchFamily="34" charset="0"/>
              </a:rPr>
              <a:t>As the name suggests, None is used to represent an empty value</a:t>
            </a:r>
          </a:p>
          <a:p>
            <a:r>
              <a:rPr lang="en-US" sz="2400" b="0" i="0" dirty="0">
                <a:solidFill>
                  <a:srgbClr val="262626"/>
                </a:solidFill>
                <a:effectLst/>
                <a:latin typeface="Arial" panose="020B0604020202020204" pitchFamily="34" charset="0"/>
                <a:cs typeface="Arial" panose="020B0604020202020204" pitchFamily="34" charset="0"/>
              </a:rPr>
              <a:t>It appears in various guises throughout Python</a:t>
            </a:r>
          </a:p>
          <a:p>
            <a:r>
              <a:rPr lang="en-US" sz="2400" b="0" i="0" dirty="0">
                <a:solidFill>
                  <a:srgbClr val="262626"/>
                </a:solidFill>
                <a:effectLst/>
                <a:latin typeface="Arial" panose="020B0604020202020204" pitchFamily="34" charset="0"/>
                <a:cs typeface="Arial" panose="020B0604020202020204" pitchFamily="34" charset="0"/>
              </a:rPr>
              <a:t>For example, a procedure in Python is just a function that doesn’t explicitly return a value, which means that by default, it returns None</a:t>
            </a:r>
            <a:r>
              <a:rPr lang="en-US" sz="2400" dirty="0">
                <a:latin typeface="Arial" panose="020B0604020202020204" pitchFamily="34" charset="0"/>
                <a:cs typeface="Arial" panose="020B0604020202020204" pitchFamily="34" charset="0"/>
              </a:rPr>
              <a:t> </a:t>
            </a:r>
            <a:br>
              <a:rPr lang="en-US" sz="2000" dirty="0"/>
            </a:br>
            <a:br>
              <a:rPr lang="en-US" sz="2400" dirty="0"/>
            </a:br>
            <a:endParaRPr lang="en-US" sz="2400" dirty="0">
              <a:latin typeface="Cascadia Mono" panose="020B0609020000020004" pitchFamily="49" charset="0"/>
            </a:endParaRPr>
          </a:p>
        </p:txBody>
      </p:sp>
    </p:spTree>
    <p:extLst>
      <p:ext uri="{BB962C8B-B14F-4D97-AF65-F5344CB8AC3E}">
        <p14:creationId xmlns:p14="http://schemas.microsoft.com/office/powerpoint/2010/main" val="407869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Indentation and Block Structuring</a:t>
            </a:r>
          </a:p>
        </p:txBody>
      </p:sp>
      <p:sp>
        <p:nvSpPr>
          <p:cNvPr id="3" name="Content Placeholder 2"/>
          <p:cNvSpPr>
            <a:spLocks noGrp="1"/>
          </p:cNvSpPr>
          <p:nvPr>
            <p:ph idx="1"/>
          </p:nvPr>
        </p:nvSpPr>
        <p:spPr/>
        <p:txBody>
          <a:bodyPr>
            <a:normAutofit/>
          </a:bodyPr>
          <a:lstStyle/>
          <a:p>
            <a:pPr defTabSz="761985">
              <a:lnSpc>
                <a:spcPct val="90000"/>
              </a:lnSpc>
              <a:buFont typeface="Arial" panose="020B0604020202020204" pitchFamily="34" charset="0"/>
            </a:pPr>
            <a:r>
              <a:rPr lang="en-US" sz="1800" b="0" i="0" dirty="0">
                <a:solidFill>
                  <a:srgbClr val="262626"/>
                </a:solidFill>
                <a:effectLst/>
                <a:latin typeface="Arial" panose="020B0604020202020204" pitchFamily="34" charset="0"/>
                <a:cs typeface="Arial" panose="020B0604020202020204" pitchFamily="34" charset="0"/>
              </a:rPr>
              <a:t>Python differs from most other programming languages because it uses whitespace and indentation to determine block structure</a:t>
            </a:r>
            <a:r>
              <a:rPr lang="en-US" sz="2000" dirty="0">
                <a:latin typeface="Arial" panose="020B0604020202020204" pitchFamily="34" charset="0"/>
                <a:cs typeface="Arial" panose="020B0604020202020204" pitchFamily="34" charset="0"/>
              </a:rPr>
              <a:t> </a:t>
            </a:r>
          </a:p>
          <a:p>
            <a:pPr marL="0" indent="0" defTabSz="761985">
              <a:lnSpc>
                <a:spcPct val="90000"/>
              </a:lnSpc>
              <a:buNone/>
            </a:pPr>
            <a:r>
              <a:rPr lang="pt-BR" sz="1800" b="0" i="0" dirty="0">
                <a:solidFill>
                  <a:srgbClr val="262626"/>
                </a:solidFill>
                <a:effectLst/>
                <a:latin typeface="Courier"/>
              </a:rPr>
              <a:t>n = 9 r = 1</a:t>
            </a:r>
          </a:p>
          <a:p>
            <a:pPr marL="0" indent="0" defTabSz="761985">
              <a:lnSpc>
                <a:spcPct val="90000"/>
              </a:lnSpc>
              <a:buNone/>
            </a:pPr>
            <a:r>
              <a:rPr lang="pt-BR" sz="1800" b="0" i="0" dirty="0">
                <a:solidFill>
                  <a:srgbClr val="262626"/>
                </a:solidFill>
                <a:effectLst/>
                <a:latin typeface="Courier"/>
              </a:rPr>
              <a:t>while n &gt; 0:</a:t>
            </a:r>
          </a:p>
          <a:p>
            <a:pPr marL="0" indent="0" defTabSz="761985">
              <a:lnSpc>
                <a:spcPct val="90000"/>
              </a:lnSpc>
              <a:buNone/>
            </a:pPr>
            <a:r>
              <a:rPr lang="pt-BR" sz="1800" b="0" i="0" dirty="0">
                <a:solidFill>
                  <a:srgbClr val="262626"/>
                </a:solidFill>
                <a:effectLst/>
                <a:latin typeface="Courier"/>
              </a:rPr>
              <a:t>    r = r * n</a:t>
            </a:r>
          </a:p>
          <a:p>
            <a:pPr marL="0" indent="0" defTabSz="761985">
              <a:lnSpc>
                <a:spcPct val="90000"/>
              </a:lnSpc>
              <a:buNone/>
            </a:pPr>
            <a:r>
              <a:rPr lang="pt-BR" sz="1800" b="0" i="0" dirty="0">
                <a:solidFill>
                  <a:srgbClr val="262626"/>
                </a:solidFill>
                <a:effectLst/>
                <a:latin typeface="Courier"/>
              </a:rPr>
              <a:t>    n = n - 1</a:t>
            </a:r>
            <a:r>
              <a:rPr lang="pt-BR" sz="1600" dirty="0"/>
              <a:t> </a:t>
            </a:r>
            <a:br>
              <a:rPr lang="pt-BR" sz="1600" dirty="0"/>
            </a:br>
            <a:endParaRPr lang="en-US" sz="2000" dirty="0"/>
          </a:p>
          <a:p>
            <a:pPr defTabSz="761985">
              <a:lnSpc>
                <a:spcPct val="90000"/>
              </a:lnSpc>
              <a:buFont typeface="Arial" panose="020B0604020202020204" pitchFamily="34" charset="0"/>
            </a:pPr>
            <a:r>
              <a:rPr lang="en-US" sz="1800" b="0" i="0" dirty="0">
                <a:solidFill>
                  <a:srgbClr val="262626"/>
                </a:solidFill>
                <a:effectLst/>
                <a:latin typeface="Arial" panose="020B0604020202020204" pitchFamily="34" charset="0"/>
                <a:cs typeface="Arial" panose="020B0604020202020204" pitchFamily="34" charset="0"/>
              </a:rPr>
              <a:t>Python doesn’t use braces to indicate code structure; instead, the indentation itself is used</a:t>
            </a:r>
          </a:p>
          <a:p>
            <a:pPr defTabSz="761985">
              <a:lnSpc>
                <a:spcPct val="90000"/>
              </a:lnSpc>
              <a:buFont typeface="Arial" panose="020B0604020202020204" pitchFamily="34" charset="0"/>
            </a:pPr>
            <a:r>
              <a:rPr lang="en-US" sz="1800" b="0" i="0" dirty="0">
                <a:solidFill>
                  <a:srgbClr val="262626"/>
                </a:solidFill>
                <a:effectLst/>
                <a:latin typeface="Arial" panose="020B0604020202020204" pitchFamily="34" charset="0"/>
                <a:cs typeface="Arial" panose="020B0604020202020204" pitchFamily="34" charset="0"/>
              </a:rPr>
              <a:t>The last two lines of the previous code are the body of the while loop because they come immediately after the while statement and are indented one level further than the while statement</a:t>
            </a:r>
          </a:p>
          <a:p>
            <a:pPr defTabSz="761985">
              <a:lnSpc>
                <a:spcPct val="90000"/>
              </a:lnSpc>
              <a:buFont typeface="Arial" panose="020B0604020202020204" pitchFamily="34" charset="0"/>
            </a:pPr>
            <a:r>
              <a:rPr lang="en-US" sz="1800" b="0" i="0" dirty="0">
                <a:solidFill>
                  <a:srgbClr val="262626"/>
                </a:solidFill>
                <a:effectLst/>
                <a:latin typeface="Arial" panose="020B0604020202020204" pitchFamily="34" charset="0"/>
                <a:cs typeface="Arial" panose="020B0604020202020204" pitchFamily="34" charset="0"/>
              </a:rPr>
              <a:t>If those lines weren’t indented, they wouldn’t be part of the body of the while</a:t>
            </a:r>
            <a:r>
              <a:rPr lang="en-US" sz="1600" dirty="0">
                <a:latin typeface="Arial" panose="020B0604020202020204" pitchFamily="34" charset="0"/>
                <a:cs typeface="Arial" panose="020B0604020202020204" pitchFamily="34" charset="0"/>
              </a:rPr>
              <a:t> </a:t>
            </a:r>
            <a:br>
              <a:rPr lang="en-US" sz="1600" dirty="0"/>
            </a:br>
            <a:br>
              <a:rPr lang="en-US" sz="2000" dirty="0"/>
            </a:b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Getting User Input</a:t>
            </a:r>
          </a:p>
        </p:txBody>
      </p:sp>
      <p:sp>
        <p:nvSpPr>
          <p:cNvPr id="3" name="Content Placeholder 2"/>
          <p:cNvSpPr>
            <a:spLocks noGrp="1"/>
          </p:cNvSpPr>
          <p:nvPr>
            <p:ph idx="1"/>
          </p:nvPr>
        </p:nvSpPr>
        <p:spPr/>
        <p:txBody>
          <a:bodyPr>
            <a:noAutofit/>
          </a:bodyPr>
          <a:lstStyle/>
          <a:p>
            <a:pPr marL="0" indent="0">
              <a:buNone/>
            </a:pPr>
            <a:r>
              <a:rPr lang="en-US" sz="1800" dirty="0">
                <a:latin typeface="Cascadia Mono" panose="020B0609020000020004" pitchFamily="49" charset="0"/>
              </a:rPr>
              <a:t>name = input("Name? ")</a:t>
            </a:r>
          </a:p>
          <a:p>
            <a:pPr marL="0" indent="0">
              <a:buNone/>
            </a:pPr>
            <a:r>
              <a:rPr lang="en-US" sz="1800" dirty="0">
                <a:latin typeface="Cascadia Mono" panose="020B0609020000020004" pitchFamily="49" charset="0"/>
              </a:rPr>
              <a:t>#Name? Jane</a:t>
            </a:r>
          </a:p>
          <a:p>
            <a:pPr marL="0" indent="0">
              <a:buNone/>
            </a:pPr>
            <a:r>
              <a:rPr lang="en-US" sz="1800" dirty="0">
                <a:latin typeface="Cascadia Mono" panose="020B0609020000020004" pitchFamily="49" charset="0"/>
              </a:rPr>
              <a:t>print(name)</a:t>
            </a:r>
          </a:p>
          <a:p>
            <a:pPr marL="0" indent="0">
              <a:buNone/>
            </a:pPr>
            <a:r>
              <a:rPr lang="en-US" sz="1800" dirty="0">
                <a:latin typeface="Cascadia Mono" panose="020B0609020000020004" pitchFamily="49" charset="0"/>
              </a:rPr>
              <a:t>#Jane</a:t>
            </a:r>
          </a:p>
          <a:p>
            <a:pPr marL="0" indent="0">
              <a:buNone/>
            </a:pPr>
            <a:r>
              <a:rPr lang="en-US" sz="1800" dirty="0">
                <a:latin typeface="Cascadia Mono" panose="020B0609020000020004" pitchFamily="49" charset="0"/>
              </a:rPr>
              <a:t>age = int(input("Age? "))</a:t>
            </a:r>
          </a:p>
          <a:p>
            <a:pPr marL="0" indent="0">
              <a:buNone/>
            </a:pPr>
            <a:r>
              <a:rPr lang="en-US" sz="1800" dirty="0">
                <a:latin typeface="Cascadia Mono" panose="020B0609020000020004" pitchFamily="49" charset="0"/>
              </a:rPr>
              <a:t>#Age? 28</a:t>
            </a:r>
          </a:p>
          <a:p>
            <a:pPr marL="0" indent="0">
              <a:buNone/>
            </a:pPr>
            <a:r>
              <a:rPr lang="en-US" sz="1800" dirty="0">
                <a:latin typeface="Cascadia Mono" panose="020B0609020000020004" pitchFamily="49" charset="0"/>
              </a:rPr>
              <a:t>print(age)</a:t>
            </a:r>
          </a:p>
          <a:p>
            <a:pPr marL="0" indent="0">
              <a:buNone/>
            </a:pPr>
            <a:r>
              <a:rPr lang="en-US" sz="1800" dirty="0">
                <a:latin typeface="Cascadia Mono" panose="020B0609020000020004" pitchFamily="49" charset="0"/>
              </a:rPr>
              <a:t>#28</a:t>
            </a:r>
            <a:br>
              <a:rPr lang="en-US" sz="2000" dirty="0"/>
            </a:br>
            <a:br>
              <a:rPr lang="en-US" sz="2400" dirty="0"/>
            </a:br>
            <a:endParaRPr lang="en-US" sz="2400" dirty="0">
              <a:latin typeface="Cascadia Mono" panose="020B0609020000020004" pitchFamily="49" charset="0"/>
            </a:endParaRPr>
          </a:p>
        </p:txBody>
      </p:sp>
    </p:spTree>
    <p:extLst>
      <p:ext uri="{BB962C8B-B14F-4D97-AF65-F5344CB8AC3E}">
        <p14:creationId xmlns:p14="http://schemas.microsoft.com/office/powerpoint/2010/main" val="825494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Basic Python Style</a:t>
            </a:r>
          </a:p>
        </p:txBody>
      </p:sp>
      <p:pic>
        <p:nvPicPr>
          <p:cNvPr id="7" name="Picture 6">
            <a:extLst>
              <a:ext uri="{FF2B5EF4-FFF2-40B4-BE49-F238E27FC236}">
                <a16:creationId xmlns:a16="http://schemas.microsoft.com/office/drawing/2014/main" id="{E153271D-F50C-A33C-BCBE-BF6C1FD08224}"/>
              </a:ext>
            </a:extLst>
          </p:cNvPr>
          <p:cNvPicPr>
            <a:picLocks noChangeAspect="1"/>
          </p:cNvPicPr>
          <p:nvPr/>
        </p:nvPicPr>
        <p:blipFill>
          <a:blip r:embed="rId2"/>
          <a:stretch>
            <a:fillRect/>
          </a:stretch>
        </p:blipFill>
        <p:spPr>
          <a:xfrm>
            <a:off x="880425" y="1591674"/>
            <a:ext cx="7383149" cy="2780667"/>
          </a:xfrm>
          <a:prstGeom prst="rect">
            <a:avLst/>
          </a:prstGeom>
        </p:spPr>
      </p:pic>
      <p:pic>
        <p:nvPicPr>
          <p:cNvPr id="9" name="Picture 8">
            <a:extLst>
              <a:ext uri="{FF2B5EF4-FFF2-40B4-BE49-F238E27FC236}">
                <a16:creationId xmlns:a16="http://schemas.microsoft.com/office/drawing/2014/main" id="{1B691CDD-50C6-BDE2-2711-C415B881F3C6}"/>
              </a:ext>
            </a:extLst>
          </p:cNvPr>
          <p:cNvPicPr>
            <a:picLocks noChangeAspect="1"/>
          </p:cNvPicPr>
          <p:nvPr/>
        </p:nvPicPr>
        <p:blipFill>
          <a:blip r:embed="rId3"/>
          <a:stretch>
            <a:fillRect/>
          </a:stretch>
        </p:blipFill>
        <p:spPr>
          <a:xfrm>
            <a:off x="899592" y="4372341"/>
            <a:ext cx="7363982" cy="1373801"/>
          </a:xfrm>
          <a:prstGeom prst="rect">
            <a:avLst/>
          </a:prstGeom>
        </p:spPr>
      </p:pic>
    </p:spTree>
    <p:extLst>
      <p:ext uri="{BB962C8B-B14F-4D97-AF65-F5344CB8AC3E}">
        <p14:creationId xmlns:p14="http://schemas.microsoft.com/office/powerpoint/2010/main" val="426845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Comments</a:t>
            </a:r>
          </a:p>
        </p:txBody>
      </p:sp>
      <p:sp>
        <p:nvSpPr>
          <p:cNvPr id="3" name="Content Placeholder 2"/>
          <p:cNvSpPr>
            <a:spLocks noGrp="1"/>
          </p:cNvSpPr>
          <p:nvPr>
            <p:ph idx="1"/>
          </p:nvPr>
        </p:nvSpPr>
        <p:spPr/>
        <p:txBody>
          <a:bodyPr>
            <a:normAutofit/>
          </a:bodyPr>
          <a:lstStyle/>
          <a:p>
            <a:pPr defTabSz="761985">
              <a:lnSpc>
                <a:spcPct val="90000"/>
              </a:lnSpc>
              <a:buFont typeface="Arial" panose="020B0604020202020204" pitchFamily="34" charset="0"/>
            </a:pPr>
            <a:r>
              <a:rPr lang="en-US" sz="2400" b="0" i="0" dirty="0">
                <a:solidFill>
                  <a:srgbClr val="262626"/>
                </a:solidFill>
                <a:effectLst/>
                <a:latin typeface="Arial" panose="020B0604020202020204" pitchFamily="34" charset="0"/>
                <a:cs typeface="Arial" panose="020B0604020202020204" pitchFamily="34" charset="0"/>
              </a:rPr>
              <a:t>Anything following a # symbol in a Python file is a comment and is disregarded by the language</a:t>
            </a:r>
          </a:p>
          <a:p>
            <a:pPr defTabSz="761985">
              <a:lnSpc>
                <a:spcPct val="90000"/>
              </a:lnSpc>
              <a:buFont typeface="Arial" panose="020B0604020202020204" pitchFamily="34" charset="0"/>
            </a:pPr>
            <a:r>
              <a:rPr lang="en-US" sz="2400" b="0" i="0" dirty="0">
                <a:solidFill>
                  <a:srgbClr val="262626"/>
                </a:solidFill>
                <a:effectLst/>
                <a:latin typeface="Arial" panose="020B0604020202020204" pitchFamily="34" charset="0"/>
                <a:cs typeface="Arial" panose="020B0604020202020204" pitchFamily="34" charset="0"/>
              </a:rPr>
              <a:t>The obvious exception is a # in a string, which is just a character of that string</a:t>
            </a:r>
          </a:p>
          <a:p>
            <a:pPr marL="0" indent="0">
              <a:buNone/>
            </a:pPr>
            <a:endParaRPr lang="en-US" sz="2400" b="0" i="0" dirty="0">
              <a:solidFill>
                <a:srgbClr val="262626"/>
              </a:solidFill>
              <a:effectLst/>
              <a:latin typeface="Arial" panose="020B0604020202020204" pitchFamily="34" charset="0"/>
              <a:cs typeface="Arial" panose="020B0604020202020204" pitchFamily="34" charset="0"/>
            </a:endParaRPr>
          </a:p>
          <a:p>
            <a:pPr marL="0" indent="0">
              <a:buNone/>
            </a:pPr>
            <a:r>
              <a:rPr lang="en-US" sz="2400" b="0" i="0" dirty="0">
                <a:solidFill>
                  <a:srgbClr val="262626"/>
                </a:solidFill>
                <a:effectLst/>
                <a:latin typeface="Arial" panose="020B0604020202020204" pitchFamily="34" charset="0"/>
                <a:cs typeface="Arial" panose="020B0604020202020204" pitchFamily="34" charset="0"/>
              </a:rPr>
              <a:t># Assign 5 to x</a:t>
            </a:r>
          </a:p>
          <a:p>
            <a:pPr marL="0" indent="0">
              <a:buNone/>
            </a:pPr>
            <a:r>
              <a:rPr lang="en-US" sz="2400" b="0" i="0" dirty="0">
                <a:solidFill>
                  <a:srgbClr val="262626"/>
                </a:solidFill>
                <a:effectLst/>
                <a:latin typeface="Arial" panose="020B0604020202020204" pitchFamily="34" charset="0"/>
                <a:cs typeface="Arial" panose="020B0604020202020204" pitchFamily="34" charset="0"/>
              </a:rPr>
              <a:t>x = 5</a:t>
            </a:r>
          </a:p>
          <a:p>
            <a:pPr marL="0" indent="0">
              <a:buNone/>
            </a:pPr>
            <a:r>
              <a:rPr lang="en-US" sz="2400" b="0" i="0" dirty="0">
                <a:solidFill>
                  <a:srgbClr val="262626"/>
                </a:solidFill>
                <a:effectLst/>
                <a:latin typeface="Arial" panose="020B0604020202020204" pitchFamily="34" charset="0"/>
                <a:cs typeface="Arial" panose="020B0604020202020204" pitchFamily="34" charset="0"/>
              </a:rPr>
              <a:t>x = 3 # Now x is 3</a:t>
            </a:r>
          </a:p>
          <a:p>
            <a:pPr marL="0" indent="0">
              <a:buNone/>
            </a:pPr>
            <a:r>
              <a:rPr lang="en-US" sz="2400" b="0" i="0" dirty="0">
                <a:solidFill>
                  <a:srgbClr val="262626"/>
                </a:solidFill>
                <a:effectLst/>
                <a:latin typeface="Arial" panose="020B0604020202020204" pitchFamily="34" charset="0"/>
                <a:cs typeface="Arial" panose="020B0604020202020204" pitchFamily="34" charset="0"/>
              </a:rPr>
              <a:t>x = "# This is not a comment"</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br>
              <a:rPr lang="pt-BR" sz="1600" dirty="0"/>
            </a:br>
            <a:endParaRPr lang="en-US" sz="2000" dirty="0"/>
          </a:p>
          <a:p>
            <a:pPr marL="0" indent="0" defTabSz="761985">
              <a:lnSpc>
                <a:spcPct val="90000"/>
              </a:lnSpc>
              <a:buNone/>
            </a:pPr>
            <a:br>
              <a:rPr lang="en-US" sz="1600" dirty="0"/>
            </a:br>
            <a:br>
              <a:rPr lang="en-US" sz="2000" dirty="0"/>
            </a:br>
            <a:endParaRPr lang="en-US" sz="2400" dirty="0"/>
          </a:p>
        </p:txBody>
      </p:sp>
    </p:spTree>
    <p:extLst>
      <p:ext uri="{BB962C8B-B14F-4D97-AF65-F5344CB8AC3E}">
        <p14:creationId xmlns:p14="http://schemas.microsoft.com/office/powerpoint/2010/main" val="74177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Variables and Assignments</a:t>
            </a:r>
          </a:p>
        </p:txBody>
      </p:sp>
      <p:sp>
        <p:nvSpPr>
          <p:cNvPr id="3" name="Content Placeholder 2"/>
          <p:cNvSpPr>
            <a:spLocks noGrp="1"/>
          </p:cNvSpPr>
          <p:nvPr>
            <p:ph idx="1"/>
          </p:nvPr>
        </p:nvSpPr>
        <p:spPr/>
        <p:txBody>
          <a:bodyPr>
            <a:normAutofit/>
          </a:bodyPr>
          <a:lstStyle/>
          <a:p>
            <a:pPr defTabSz="761985">
              <a:lnSpc>
                <a:spcPct val="90000"/>
              </a:lnSpc>
              <a:buFont typeface="Arial" panose="020B0604020202020204" pitchFamily="34" charset="0"/>
            </a:pPr>
            <a:r>
              <a:rPr lang="en-US" sz="2400" b="0" i="0" dirty="0">
                <a:solidFill>
                  <a:srgbClr val="262626"/>
                </a:solidFill>
                <a:effectLst/>
                <a:latin typeface="Arial" panose="020B0604020202020204" pitchFamily="34" charset="0"/>
                <a:cs typeface="Arial" panose="020B0604020202020204" pitchFamily="34" charset="0"/>
              </a:rPr>
              <a:t>In Python, variables aren’t buckets</a:t>
            </a:r>
          </a:p>
          <a:p>
            <a:pPr defTabSz="761985">
              <a:lnSpc>
                <a:spcPct val="90000"/>
              </a:lnSpc>
              <a:buFont typeface="Arial" panose="020B0604020202020204" pitchFamily="34" charset="0"/>
            </a:pPr>
            <a:r>
              <a:rPr lang="en-US" sz="2400" b="0" i="0" dirty="0">
                <a:solidFill>
                  <a:srgbClr val="262626"/>
                </a:solidFill>
                <a:effectLst/>
                <a:latin typeface="Arial" panose="020B0604020202020204" pitchFamily="34" charset="0"/>
                <a:cs typeface="Arial" panose="020B0604020202020204" pitchFamily="34" charset="0"/>
              </a:rPr>
              <a:t>Instead, they’re labels or tags that refer to objects in the Python interpreter’s namespace</a:t>
            </a:r>
          </a:p>
          <a:p>
            <a:pPr defTabSz="761985">
              <a:lnSpc>
                <a:spcPct val="90000"/>
              </a:lnSpc>
              <a:buFont typeface="Arial" panose="020B0604020202020204" pitchFamily="34" charset="0"/>
            </a:pPr>
            <a:r>
              <a:rPr lang="en-US" sz="2400" b="0" i="0" dirty="0">
                <a:solidFill>
                  <a:srgbClr val="262626"/>
                </a:solidFill>
                <a:effectLst/>
                <a:latin typeface="Arial" panose="020B0604020202020204" pitchFamily="34" charset="0"/>
                <a:cs typeface="Arial" panose="020B0604020202020204" pitchFamily="34" charset="0"/>
              </a:rPr>
              <a:t>Any number of labels (or variables) can refer to the same object, and when that object changes, the value </a:t>
            </a:r>
            <a:r>
              <a:rPr lang="en-US" sz="2400" b="0" dirty="0">
                <a:solidFill>
                  <a:srgbClr val="262626"/>
                </a:solidFill>
                <a:effectLst/>
                <a:latin typeface="Arial" panose="020B0604020202020204" pitchFamily="34" charset="0"/>
                <a:cs typeface="Arial" panose="020B0604020202020204" pitchFamily="34" charset="0"/>
              </a:rPr>
              <a:t>referred to by all those </a:t>
            </a:r>
            <a:r>
              <a:rPr lang="en-US" sz="2400" b="0" i="0" dirty="0">
                <a:solidFill>
                  <a:srgbClr val="262626"/>
                </a:solidFill>
                <a:effectLst/>
                <a:latin typeface="Arial" panose="020B0604020202020204" pitchFamily="34" charset="0"/>
                <a:cs typeface="Arial" panose="020B0604020202020204" pitchFamily="34" charset="0"/>
              </a:rPr>
              <a:t>variables also changes</a:t>
            </a:r>
            <a:r>
              <a:rPr lang="en-US" sz="2400" dirty="0">
                <a:latin typeface="Arial" panose="020B0604020202020204" pitchFamily="34" charset="0"/>
                <a:cs typeface="Arial" panose="020B0604020202020204" pitchFamily="34" charset="0"/>
              </a:rPr>
              <a:t> </a:t>
            </a:r>
            <a:br>
              <a:rPr lang="en-US" sz="1400" dirty="0"/>
            </a:br>
            <a:br>
              <a:rPr lang="en-US" sz="2000" dirty="0"/>
            </a:br>
            <a:endParaRPr lang="en-US" sz="2400" dirty="0"/>
          </a:p>
        </p:txBody>
      </p:sp>
    </p:spTree>
    <p:extLst>
      <p:ext uri="{BB962C8B-B14F-4D97-AF65-F5344CB8AC3E}">
        <p14:creationId xmlns:p14="http://schemas.microsoft.com/office/powerpoint/2010/main" val="185383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Variables and Assignments</a:t>
            </a:r>
          </a:p>
        </p:txBody>
      </p:sp>
      <p:sp>
        <p:nvSpPr>
          <p:cNvPr id="3" name="Content Placeholder 2"/>
          <p:cNvSpPr>
            <a:spLocks noGrp="1"/>
          </p:cNvSpPr>
          <p:nvPr>
            <p:ph idx="1"/>
          </p:nvPr>
        </p:nvSpPr>
        <p:spPr/>
        <p:txBody>
          <a:bodyPr>
            <a:normAutofit/>
          </a:bodyPr>
          <a:lstStyle/>
          <a:p>
            <a:pPr marL="0" indent="0">
              <a:buNone/>
            </a:pPr>
            <a:r>
              <a:rPr lang="en-US" sz="1800" dirty="0">
                <a:latin typeface="Cascadia Mono" panose="020B0609020000020004" pitchFamily="49" charset="0"/>
              </a:rPr>
              <a:t>a = 1</a:t>
            </a:r>
          </a:p>
          <a:p>
            <a:pPr marL="0" indent="0">
              <a:buNone/>
            </a:pPr>
            <a:r>
              <a:rPr lang="en-US" sz="1800" dirty="0">
                <a:latin typeface="Cascadia Mono" panose="020B0609020000020004" pitchFamily="49" charset="0"/>
              </a:rPr>
              <a:t>b = a</a:t>
            </a:r>
          </a:p>
          <a:p>
            <a:pPr marL="0" indent="0">
              <a:buNone/>
            </a:pPr>
            <a:r>
              <a:rPr lang="en-US" sz="1800" dirty="0">
                <a:latin typeface="Cascadia Mono" panose="020B0609020000020004" pitchFamily="49" charset="0"/>
              </a:rPr>
              <a:t>c = b</a:t>
            </a:r>
          </a:p>
          <a:p>
            <a:pPr marL="0" indent="0">
              <a:buNone/>
            </a:pPr>
            <a:r>
              <a:rPr lang="en-US" sz="1800" dirty="0">
                <a:latin typeface="Cascadia Mono" panose="020B0609020000020004" pitchFamily="49" charset="0"/>
              </a:rPr>
              <a:t>b = 5</a:t>
            </a:r>
          </a:p>
          <a:p>
            <a:pPr marL="0" indent="0">
              <a:buNone/>
            </a:pPr>
            <a:r>
              <a:rPr lang="en-US" sz="1800" dirty="0">
                <a:latin typeface="Cascadia Mono" panose="020B0609020000020004" pitchFamily="49" charset="0"/>
              </a:rPr>
              <a:t>print(a, b, c)</a:t>
            </a:r>
          </a:p>
          <a:p>
            <a:pPr marL="0" indent="0">
              <a:buNone/>
            </a:pPr>
            <a:r>
              <a:rPr lang="en-US" sz="1800" dirty="0">
                <a:latin typeface="Cascadia Mono" panose="020B0609020000020004" pitchFamily="49" charset="0"/>
              </a:rPr>
              <a:t>#1 5 1</a:t>
            </a:r>
            <a:br>
              <a:rPr lang="en-US" sz="1400" dirty="0"/>
            </a:br>
            <a:br>
              <a:rPr lang="en-US" sz="2000" dirty="0"/>
            </a:br>
            <a:endParaRPr lang="en-US" sz="2400" dirty="0"/>
          </a:p>
        </p:txBody>
      </p:sp>
    </p:spTree>
    <p:extLst>
      <p:ext uri="{BB962C8B-B14F-4D97-AF65-F5344CB8AC3E}">
        <p14:creationId xmlns:p14="http://schemas.microsoft.com/office/powerpoint/2010/main" val="174512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Variables and Assignments</a:t>
            </a:r>
          </a:p>
        </p:txBody>
      </p:sp>
      <p:sp>
        <p:nvSpPr>
          <p:cNvPr id="3" name="Content Placeholder 2"/>
          <p:cNvSpPr>
            <a:spLocks noGrp="1"/>
          </p:cNvSpPr>
          <p:nvPr>
            <p:ph idx="1"/>
          </p:nvPr>
        </p:nvSpPr>
        <p:spPr/>
        <p:txBody>
          <a:bodyPr>
            <a:normAutofit/>
          </a:bodyPr>
          <a:lstStyle/>
          <a:p>
            <a:pPr marL="0" indent="0">
              <a:buNone/>
            </a:pPr>
            <a:r>
              <a:rPr lang="en-US" sz="1800" dirty="0">
                <a:latin typeface="Cascadia Mono" panose="020B0609020000020004" pitchFamily="49" charset="0"/>
              </a:rPr>
              <a:t>x = "Hello"</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#Hello</a:t>
            </a:r>
          </a:p>
          <a:p>
            <a:pPr marL="0" indent="0">
              <a:buNone/>
            </a:pPr>
            <a:r>
              <a:rPr lang="en-US" sz="1800" dirty="0">
                <a:latin typeface="Cascadia Mono" panose="020B0609020000020004" pitchFamily="49" charset="0"/>
              </a:rPr>
              <a:t>x = 5</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#5</a:t>
            </a:r>
          </a:p>
          <a:p>
            <a:pPr marL="0" indent="0">
              <a:buNone/>
            </a:pPr>
            <a:r>
              <a:rPr lang="en-US" sz="1800" dirty="0">
                <a:latin typeface="Cascadia Mono" panose="020B0609020000020004" pitchFamily="49" charset="0"/>
              </a:rPr>
              <a:t>del x</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Traceback (most recent call last):</a:t>
            </a:r>
          </a:p>
          <a:p>
            <a:pPr marL="0" indent="0">
              <a:buNone/>
            </a:pPr>
            <a:r>
              <a:rPr lang="en-US" sz="1800" dirty="0">
                <a:latin typeface="Cascadia Mono" panose="020B0609020000020004" pitchFamily="49" charset="0"/>
              </a:rPr>
              <a:t> File "&lt;stdin&gt;", line 1, in &lt;module&gt;</a:t>
            </a:r>
          </a:p>
          <a:p>
            <a:pPr marL="0" indent="0">
              <a:buNone/>
            </a:pPr>
            <a:r>
              <a:rPr lang="en-US" sz="1800" dirty="0" err="1">
                <a:latin typeface="Cascadia Mono" panose="020B0609020000020004" pitchFamily="49" charset="0"/>
              </a:rPr>
              <a:t>NameError</a:t>
            </a:r>
            <a:r>
              <a:rPr lang="en-US" sz="1800" dirty="0">
                <a:latin typeface="Cascadia Mono" panose="020B0609020000020004" pitchFamily="49" charset="0"/>
              </a:rPr>
              <a:t>: name 'x' is not defined</a:t>
            </a:r>
            <a:br>
              <a:rPr lang="en-US" sz="1400" dirty="0"/>
            </a:br>
            <a:br>
              <a:rPr lang="en-US" sz="2000" dirty="0"/>
            </a:br>
            <a:endParaRPr lang="en-US" sz="2400" dirty="0"/>
          </a:p>
        </p:txBody>
      </p:sp>
    </p:spTree>
    <p:extLst>
      <p:ext uri="{BB962C8B-B14F-4D97-AF65-F5344CB8AC3E}">
        <p14:creationId xmlns:p14="http://schemas.microsoft.com/office/powerpoint/2010/main" val="222541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Expressions</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Note that arithmetic operators involving only integers do </a:t>
            </a:r>
            <a:r>
              <a:rPr lang="en-US" sz="2400" b="0" i="1" dirty="0">
                <a:solidFill>
                  <a:srgbClr val="262626"/>
                </a:solidFill>
                <a:effectLst/>
                <a:latin typeface="Arial" panose="020B0604020202020204" pitchFamily="34" charset="0"/>
                <a:cs typeface="Arial" panose="020B0604020202020204" pitchFamily="34" charset="0"/>
              </a:rPr>
              <a:t>not </a:t>
            </a:r>
            <a:r>
              <a:rPr lang="en-US" sz="2400" b="0" i="0" dirty="0">
                <a:solidFill>
                  <a:srgbClr val="262626"/>
                </a:solidFill>
                <a:effectLst/>
                <a:latin typeface="Arial" panose="020B0604020202020204" pitchFamily="34" charset="0"/>
                <a:cs typeface="Arial" panose="020B0604020202020204" pitchFamily="34" charset="0"/>
              </a:rPr>
              <a:t>always return an integer</a:t>
            </a:r>
          </a:p>
          <a:p>
            <a:r>
              <a:rPr lang="en-US" sz="2400" b="0" i="0" dirty="0">
                <a:solidFill>
                  <a:srgbClr val="262626"/>
                </a:solidFill>
                <a:effectLst/>
                <a:latin typeface="Arial" panose="020B0604020202020204" pitchFamily="34" charset="0"/>
                <a:cs typeface="Arial" panose="020B0604020202020204" pitchFamily="34" charset="0"/>
              </a:rPr>
              <a:t>Even though all the values are integers, division (starting with Python 3) returns a floating-point number, so the fractional part isn’t truncated</a:t>
            </a:r>
          </a:p>
          <a:p>
            <a:r>
              <a:rPr lang="en-US" sz="2400" b="0" i="0" dirty="0">
                <a:solidFill>
                  <a:srgbClr val="262626"/>
                </a:solidFill>
                <a:effectLst/>
                <a:latin typeface="Arial" panose="020B0604020202020204" pitchFamily="34" charset="0"/>
                <a:cs typeface="Arial" panose="020B0604020202020204" pitchFamily="34" charset="0"/>
              </a:rPr>
              <a:t>If you want traditional integer division returning a truncated integer, you can use // operator instead</a:t>
            </a:r>
            <a:r>
              <a:rPr lang="en-US" sz="2400" dirty="0">
                <a:latin typeface="Arial" panose="020B0604020202020204" pitchFamily="34" charset="0"/>
                <a:cs typeface="Arial" panose="020B0604020202020204" pitchFamily="34" charset="0"/>
              </a:rPr>
              <a:t> </a:t>
            </a:r>
            <a:br>
              <a:rPr lang="en-US" sz="1400" dirty="0"/>
            </a:br>
            <a:br>
              <a:rPr lang="en-US" sz="1400" dirty="0"/>
            </a:br>
            <a:br>
              <a:rPr lang="en-US" sz="2000" dirty="0"/>
            </a:br>
            <a:endParaRPr lang="en-US" sz="2400" dirty="0"/>
          </a:p>
        </p:txBody>
      </p:sp>
    </p:spTree>
    <p:extLst>
      <p:ext uri="{BB962C8B-B14F-4D97-AF65-F5344CB8AC3E}">
        <p14:creationId xmlns:p14="http://schemas.microsoft.com/office/powerpoint/2010/main" val="114881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Expressions</a:t>
            </a:r>
          </a:p>
        </p:txBody>
      </p:sp>
      <p:sp>
        <p:nvSpPr>
          <p:cNvPr id="3" name="Content Placeholder 2"/>
          <p:cNvSpPr>
            <a:spLocks noGrp="1"/>
          </p:cNvSpPr>
          <p:nvPr>
            <p:ph idx="1"/>
          </p:nvPr>
        </p:nvSpPr>
        <p:spPr/>
        <p:txBody>
          <a:bodyPr>
            <a:normAutofit/>
          </a:bodyPr>
          <a:lstStyle/>
          <a:p>
            <a:pPr marL="0" indent="0">
              <a:buNone/>
            </a:pPr>
            <a:r>
              <a:rPr lang="en-US" sz="1800" dirty="0">
                <a:latin typeface="Cascadia Mono" panose="020B0609020000020004" pitchFamily="49" charset="0"/>
              </a:rPr>
              <a:t>x = 3</a:t>
            </a:r>
          </a:p>
          <a:p>
            <a:pPr marL="0" indent="0">
              <a:buNone/>
            </a:pPr>
            <a:r>
              <a:rPr lang="en-US" sz="1800" dirty="0">
                <a:latin typeface="Cascadia Mono" panose="020B0609020000020004" pitchFamily="49" charset="0"/>
              </a:rPr>
              <a:t>y = 5</a:t>
            </a:r>
          </a:p>
          <a:p>
            <a:pPr marL="0" indent="0">
              <a:buNone/>
            </a:pPr>
            <a:r>
              <a:rPr lang="en-US" sz="1800" dirty="0">
                <a:latin typeface="Cascadia Mono" panose="020B0609020000020004" pitchFamily="49" charset="0"/>
              </a:rPr>
              <a:t>z = (x + y) / 2</a:t>
            </a:r>
          </a:p>
          <a:p>
            <a:pPr marL="0" indent="0">
              <a:buNone/>
            </a:pPr>
            <a:r>
              <a:rPr lang="en-US" sz="1800" dirty="0">
                <a:latin typeface="Cascadia Mono" panose="020B0609020000020004" pitchFamily="49" charset="0"/>
              </a:rPr>
              <a:t>print(z)</a:t>
            </a:r>
          </a:p>
          <a:p>
            <a:pPr marL="0" indent="0">
              <a:buNone/>
            </a:pPr>
            <a:r>
              <a:rPr lang="en-US" sz="1800" dirty="0">
                <a:latin typeface="Cascadia Mono" panose="020B0609020000020004" pitchFamily="49" charset="0"/>
              </a:rPr>
              <a:t>z = (x + y) / 3</a:t>
            </a:r>
          </a:p>
          <a:p>
            <a:pPr marL="0" indent="0">
              <a:buNone/>
            </a:pPr>
            <a:r>
              <a:rPr lang="en-US" sz="1800" dirty="0">
                <a:latin typeface="Cascadia Mono" panose="020B0609020000020004" pitchFamily="49" charset="0"/>
              </a:rPr>
              <a:t>print(z)</a:t>
            </a:r>
          </a:p>
          <a:p>
            <a:pPr marL="0" indent="0">
              <a:buNone/>
            </a:pPr>
            <a:r>
              <a:rPr lang="en-US" sz="1800" dirty="0">
                <a:latin typeface="Cascadia Mono" panose="020B0609020000020004" pitchFamily="49" charset="0"/>
              </a:rPr>
              <a:t>z = (x + y) // 3</a:t>
            </a:r>
          </a:p>
          <a:p>
            <a:pPr marL="0" indent="0">
              <a:buNone/>
            </a:pPr>
            <a:r>
              <a:rPr lang="en-US" sz="1800" dirty="0">
                <a:latin typeface="Cascadia Mono" panose="020B0609020000020004" pitchFamily="49" charset="0"/>
              </a:rPr>
              <a:t>print(z)</a:t>
            </a:r>
            <a:br>
              <a:rPr lang="en-US" sz="1400" dirty="0"/>
            </a:br>
            <a:br>
              <a:rPr lang="en-US" sz="2000" dirty="0"/>
            </a:br>
            <a:endParaRPr lang="en-US" sz="2400" dirty="0"/>
          </a:p>
        </p:txBody>
      </p:sp>
    </p:spTree>
    <p:extLst>
      <p:ext uri="{BB962C8B-B14F-4D97-AF65-F5344CB8AC3E}">
        <p14:creationId xmlns:p14="http://schemas.microsoft.com/office/powerpoint/2010/main" val="133449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Strings</a:t>
            </a:r>
          </a:p>
        </p:txBody>
      </p:sp>
      <p:sp>
        <p:nvSpPr>
          <p:cNvPr id="3" name="Content Placeholder 2"/>
          <p:cNvSpPr>
            <a:spLocks noGrp="1"/>
          </p:cNvSpPr>
          <p:nvPr>
            <p:ph idx="1"/>
          </p:nvPr>
        </p:nvSpPr>
        <p:spPr/>
        <p:txBody>
          <a:bodyPr>
            <a:noAutofit/>
          </a:bodyPr>
          <a:lstStyle/>
          <a:p>
            <a:pPr marL="0" indent="0">
              <a:buNone/>
            </a:pPr>
            <a:r>
              <a:rPr lang="en-US" sz="1200" dirty="0">
                <a:latin typeface="Cascadia Mono" panose="020B0609020000020004" pitchFamily="49" charset="0"/>
              </a:rPr>
              <a:t>x = "Hello, World“ # string literal</a:t>
            </a:r>
          </a:p>
          <a:p>
            <a:pPr marL="0" indent="0">
              <a:buNone/>
            </a:pPr>
            <a:r>
              <a:rPr lang="en-US" sz="1200" dirty="0">
                <a:latin typeface="Cascadia Mono" panose="020B0609020000020004" pitchFamily="49" charset="0"/>
              </a:rPr>
              <a:t>x = "\</a:t>
            </a:r>
            <a:r>
              <a:rPr lang="en-US" sz="1200" dirty="0" err="1">
                <a:latin typeface="Cascadia Mono" panose="020B0609020000020004" pitchFamily="49" charset="0"/>
              </a:rPr>
              <a:t>tThis</a:t>
            </a:r>
            <a:r>
              <a:rPr lang="en-US" sz="1200" dirty="0">
                <a:latin typeface="Cascadia Mono" panose="020B0609020000020004" pitchFamily="49" charset="0"/>
              </a:rPr>
              <a:t> string starts with a \"tab\"." # </a:t>
            </a:r>
            <a:r>
              <a:rPr lang="en-US" sz="1200">
                <a:latin typeface="Cascadia Mono" panose="020B0609020000020004" pitchFamily="49" charset="0"/>
              </a:rPr>
              <a:t>escape characters</a:t>
            </a:r>
            <a:endParaRPr lang="en-US" sz="1200" dirty="0">
              <a:latin typeface="Cascadia Mono" panose="020B0609020000020004" pitchFamily="49" charset="0"/>
            </a:endParaRPr>
          </a:p>
          <a:p>
            <a:pPr marL="0" indent="0">
              <a:buNone/>
            </a:pPr>
            <a:r>
              <a:rPr lang="en-US" sz="1200" dirty="0">
                <a:latin typeface="Cascadia Mono" panose="020B0609020000020004" pitchFamily="49" charset="0"/>
              </a:rPr>
              <a:t>x = "This string contains a single backslash(\\)."</a:t>
            </a:r>
          </a:p>
          <a:p>
            <a:pPr marL="0" indent="0">
              <a:buNone/>
            </a:pPr>
            <a:r>
              <a:rPr lang="en-US" sz="1200" dirty="0">
                <a:latin typeface="Cascadia Mono" panose="020B0609020000020004" pitchFamily="49" charset="0"/>
              </a:rPr>
              <a:t>x = "Hello, World"</a:t>
            </a:r>
          </a:p>
          <a:p>
            <a:pPr marL="0" indent="0">
              <a:buNone/>
            </a:pPr>
            <a:r>
              <a:rPr lang="en-US" sz="1200" dirty="0">
                <a:latin typeface="Cascadia Mono" panose="020B0609020000020004" pitchFamily="49" charset="0"/>
              </a:rPr>
              <a:t>x = 'Hello, World'</a:t>
            </a:r>
          </a:p>
          <a:p>
            <a:pPr marL="0" indent="0">
              <a:buNone/>
            </a:pPr>
            <a:r>
              <a:rPr lang="en-US" sz="1200" dirty="0">
                <a:latin typeface="Cascadia Mono" panose="020B0609020000020004" pitchFamily="49" charset="0"/>
              </a:rPr>
              <a:t>x = "Don't need a backslash"</a:t>
            </a:r>
          </a:p>
          <a:p>
            <a:pPr marL="0" indent="0">
              <a:buNone/>
            </a:pPr>
            <a:r>
              <a:rPr lang="en-US" sz="1200" dirty="0">
                <a:latin typeface="Cascadia Mono" panose="020B0609020000020004" pitchFamily="49" charset="0"/>
              </a:rPr>
              <a:t>x = 'Can\'t get by without a backslash'</a:t>
            </a:r>
          </a:p>
          <a:p>
            <a:pPr marL="0" indent="0">
              <a:buNone/>
            </a:pPr>
            <a:r>
              <a:rPr lang="en-US" sz="1200" dirty="0">
                <a:latin typeface="Cascadia Mono" panose="020B0609020000020004" pitchFamily="49" charset="0"/>
              </a:rPr>
              <a:t>x = "Backslash your \" character!"</a:t>
            </a:r>
          </a:p>
          <a:p>
            <a:pPr marL="0" indent="0">
              <a:buNone/>
            </a:pPr>
            <a:r>
              <a:rPr lang="en-US" sz="1200" dirty="0">
                <a:latin typeface="Cascadia Mono" panose="020B0609020000020004" pitchFamily="49" charset="0"/>
              </a:rPr>
              <a:t>x = 'You can leave the " alone'</a:t>
            </a:r>
          </a:p>
          <a:p>
            <a:pPr marL="0" indent="0">
              <a:buNone/>
            </a:pPr>
            <a:r>
              <a:rPr lang="en-US" sz="1200" dirty="0">
                <a:latin typeface="Cascadia Mono" panose="020B0609020000020004" pitchFamily="49" charset="0"/>
              </a:rPr>
              <a:t>x = """Starting and ending a string with triple " characters</a:t>
            </a:r>
          </a:p>
          <a:p>
            <a:pPr marL="0" indent="0">
              <a:buNone/>
            </a:pPr>
            <a:r>
              <a:rPr lang="en-US" sz="1200" dirty="0">
                <a:latin typeface="Cascadia Mono" panose="020B0609020000020004" pitchFamily="49" charset="0"/>
              </a:rPr>
              <a:t>permits embedded newlines, and the use of " and ' without</a:t>
            </a:r>
          </a:p>
          <a:p>
            <a:pPr marL="0" indent="0">
              <a:buNone/>
            </a:pPr>
            <a:r>
              <a:rPr lang="en-US" sz="1200" dirty="0">
                <a:latin typeface="Cascadia Mono" panose="020B0609020000020004" pitchFamily="49" charset="0"/>
              </a:rPr>
              <a:t>backslashes"""</a:t>
            </a:r>
          </a:p>
          <a:p>
            <a:pPr marL="0" indent="0">
              <a:buNone/>
            </a:pPr>
            <a:r>
              <a:rPr lang="en-US" sz="1200" dirty="0">
                <a:latin typeface="Cascadia Mono" panose="020B0609020000020004" pitchFamily="49" charset="0"/>
              </a:rPr>
              <a:t>print(x)</a:t>
            </a:r>
            <a:br>
              <a:rPr lang="en-US" sz="1200" dirty="0"/>
            </a:br>
            <a:endParaRPr lang="en-US" sz="1200" dirty="0"/>
          </a:p>
        </p:txBody>
      </p:sp>
    </p:spTree>
    <p:extLst>
      <p:ext uri="{BB962C8B-B14F-4D97-AF65-F5344CB8AC3E}">
        <p14:creationId xmlns:p14="http://schemas.microsoft.com/office/powerpoint/2010/main" val="695141606"/>
      </p:ext>
    </p:extLst>
  </p:cSld>
  <p:clrMapOvr>
    <a:masterClrMapping/>
  </p:clrMapOvr>
</p:sld>
</file>

<file path=ppt/theme/theme1.xml><?xml version="1.0" encoding="utf-8"?>
<a:theme xmlns:a="http://schemas.openxmlformats.org/drawingml/2006/main" name="Fanshawe_Theme">
  <a:themeElements>
    <a:clrScheme name="Custom 1">
      <a:dk1>
        <a:srgbClr val="000000"/>
      </a:dk1>
      <a:lt1>
        <a:srgbClr val="FFFFFF"/>
      </a:lt1>
      <a:dk2>
        <a:srgbClr val="636369"/>
      </a:dk2>
      <a:lt2>
        <a:srgbClr val="DEDEDE"/>
      </a:lt2>
      <a:accent1>
        <a:srgbClr val="E12319"/>
      </a:accent1>
      <a:accent2>
        <a:srgbClr val="E12319"/>
      </a:accent2>
      <a:accent3>
        <a:srgbClr val="B2272C"/>
      </a:accent3>
      <a:accent4>
        <a:srgbClr val="A02B2F"/>
      </a:accent4>
      <a:accent5>
        <a:srgbClr val="636369"/>
      </a:accent5>
      <a:accent6>
        <a:srgbClr val="636369"/>
      </a:accent6>
      <a:hlink>
        <a:srgbClr val="E12319"/>
      </a:hlink>
      <a:folHlink>
        <a:srgbClr val="B2272C"/>
      </a:folHlink>
    </a:clrScheme>
    <a:fontScheme name="Test">
      <a:majorFont>
        <a:latin typeface="Montserrat"/>
        <a:ea typeface=""/>
        <a:cs typeface=""/>
      </a:majorFont>
      <a:minorFont>
        <a:latin typeface="Montserrat"/>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_Theme" id="{2AB755E2-F30A-4603-8A1A-32DAE8137AE7}" vid="{AABFD89F-415E-4566-8E83-047AA5154A64}"/>
    </a:ext>
  </a:extLst>
</a:theme>
</file>

<file path=docProps/app.xml><?xml version="1.0" encoding="utf-8"?>
<Properties xmlns="http://schemas.openxmlformats.org/officeDocument/2006/extended-properties" xmlns:vt="http://schemas.openxmlformats.org/officeDocument/2006/docPropsVTypes">
  <Template>Fanshawe_Theme</Template>
  <TotalTime>4012</TotalTime>
  <Words>1211</Words>
  <Application>Microsoft Office PowerPoint</Application>
  <PresentationFormat>On-screen Show (4:3)</PresentationFormat>
  <Paragraphs>153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Cascadia Mono</vt:lpstr>
      <vt:lpstr>Courier</vt:lpstr>
      <vt:lpstr>Montserrat</vt:lpstr>
      <vt:lpstr>Montserrat Medium</vt:lpstr>
      <vt:lpstr>Fanshawe_Theme</vt:lpstr>
      <vt:lpstr>INFO-3142</vt:lpstr>
      <vt:lpstr>Indentation and Block Structuring</vt:lpstr>
      <vt:lpstr>Comments</vt:lpstr>
      <vt:lpstr>Variables and Assignments</vt:lpstr>
      <vt:lpstr>Variables and Assignments</vt:lpstr>
      <vt:lpstr>Variables and Assignments</vt:lpstr>
      <vt:lpstr>Expressions</vt:lpstr>
      <vt:lpstr>Expressions</vt:lpstr>
      <vt:lpstr>Strings</vt:lpstr>
      <vt:lpstr>Strings</vt:lpstr>
      <vt:lpstr>Numbers</vt:lpstr>
      <vt:lpstr>Numbers</vt:lpstr>
      <vt:lpstr>Numbers</vt:lpstr>
      <vt:lpstr>Built-in Numeric Functions</vt:lpstr>
      <vt:lpstr>Advanced Numeric Functions</vt:lpstr>
      <vt:lpstr>Numeric Computation</vt:lpstr>
      <vt:lpstr>Complex Numbers</vt:lpstr>
      <vt:lpstr>Advanced Complex Numbers</vt:lpstr>
      <vt:lpstr>The None Value</vt:lpstr>
      <vt:lpstr>Getting User Input</vt:lpstr>
      <vt:lpstr>Basic Python 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6143</dc:title>
  <dc:creator>Jim</dc:creator>
  <cp:lastModifiedBy>Jim Cooper</cp:lastModifiedBy>
  <cp:revision>382</cp:revision>
  <dcterms:created xsi:type="dcterms:W3CDTF">2010-01-05T18:25:55Z</dcterms:created>
  <dcterms:modified xsi:type="dcterms:W3CDTF">2025-09-02T17:22:02Z</dcterms:modified>
</cp:coreProperties>
</file>