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1795-B5C3-11AA-5487-7DB47241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0018-31A0-43AC-9C46-7CAE64BE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0A9-DF81-6110-8808-32924550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2431-095A-0069-DC69-66D87296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F401-32A9-5D43-C190-C490F0E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8259-F7DE-BEE8-CC9E-86D518F4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3BBE-B4A3-8666-9B76-9D674E1C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98D-7A21-46B1-24A6-C3249B8E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1498-9B43-96B3-D872-C72026FB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966A-CD61-3439-9A0E-FACE56C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1671-444C-2E17-461D-90AC73094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ECAB0-5483-A496-F8E3-C76F9F07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7962-B731-A76C-B25B-8CF6B89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0C0F-EABC-51C4-4420-429BF4E7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05AA1-1ED1-D064-FA63-93004AB1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F54-00C7-346D-F6F6-5A24EF7F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ACB4-6EC8-9E27-74A9-C7A47CB3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EFC5-29D5-4CF6-2030-783495DD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C4AD-1020-F90F-D1D7-9503F876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4CE-442F-74B2-CE00-F705B65B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DC23-07E1-68F4-5757-D4F70D10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A88B-9DC5-3237-5735-2EFBAEF2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1D52-A42B-4479-DDDF-C2C597FA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E726-0189-B952-C7DE-47869ECE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98CE-1AF5-EB38-66E8-6DB844BE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486E-2B28-8241-9CC5-483900AB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E599-3302-876A-7871-91857441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ED87-5AC9-6EC5-23A2-F1E7143C4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A8988-A58F-55A3-5098-8BDF92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1ECC-2213-0077-3035-DB0787D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E367-38C3-0EBA-5FAF-73EEC8B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FF8C-6C3F-5517-7AE1-F520587F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6A25-46DC-EE31-A37D-E87C2238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A8682-860B-B56A-4DCF-4B24F338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0723A-AF90-4959-A9B0-90393434B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65B1F-2108-232E-DC28-17579BB56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E756-A84A-57B5-E42A-968E913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EC0CF-A48F-8EF6-7098-C71BF611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749A-505A-DDA8-CA51-F158CF2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3D16-A3D8-5380-5288-050146E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09F5A-6521-3AC7-478B-8DC1132F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B6DD-F8CA-E8B1-93CA-B244D9F3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20DE-89F1-CDE7-4EF5-693E5EE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59D8D-72C5-73FE-1C89-0C98585B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0974D-1934-F2FF-5BE8-0F11FE20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78300-D6F7-B44F-6BDE-06DB225C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256F-AC3E-2F86-5AF0-C1238CCF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E9F1-1623-86AF-532E-39331230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4C55-2522-C235-A6C3-941831CE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98E7-FB50-6A3F-00C3-F776F49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E8A9-45CF-A21B-D396-0C9622E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1B188-8805-C5E6-063E-78DC5FB3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A748-1298-BDD1-065B-1E856A5D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E5DBB-F47F-9C46-AEE2-E4720D641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3A11-64AA-A06C-3E08-830B111C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F47F-6986-C499-BE7D-99EA7325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8663-BAE2-D9A8-273B-ED8B7E7F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95E0-E7C1-5A3C-0F7E-54CDE25B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134D9-E856-93F1-7E00-7ECAC061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47BE-7221-98C2-2CE6-0219E232B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0ED7-5DF0-7217-4B5F-9F90B62E1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DB6C-9223-4A7D-9623-1228E6B40F9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967D-0778-B8C6-C237-611C2728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3232-7F66-4999-F426-E2A6E1B42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7BCB-6527-4C81-BE14-3FE96F22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930E-337F-03FF-FEE5-6782A8CF0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 for GG Cycle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FC87D-22FD-48A5-B07E-5774E74B8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Brendan Morgan</a:t>
            </a:r>
          </a:p>
        </p:txBody>
      </p:sp>
    </p:spTree>
    <p:extLst>
      <p:ext uri="{BB962C8B-B14F-4D97-AF65-F5344CB8AC3E}">
        <p14:creationId xmlns:p14="http://schemas.microsoft.com/office/powerpoint/2010/main" val="13263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555-79CC-07B0-538C-D631D7B1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655C-464C-E5FF-5F94-0809889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456C-7384-1CEA-5C29-0E3FA1AE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BBD8-AFA1-3A24-E461-88EA051D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B8ED-C7DC-0699-4012-571B4E8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combustion.m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55EB-5679-5C6F-5CF7-523DB1F5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4081-19B0-895E-610F-8F954631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exhaust_flow.m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5F12-E3A4-1025-7E11-0FDC56B6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AA51-B165-0474-3079-ABBC0D4B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thermal_balance.m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2C20-F831-42BB-3D5A-5451CB51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2CE4-4A94-0AA9-FF0A-96EF1A82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pump.m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1130-1984-5E76-55F7-A3D4904B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D775-0DE7-C92A-E8EB-238D7B95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gas_generator.m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82A5-A35E-91D9-A03F-43FA91E8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MATLAB for GG Cycle Engine</vt:lpstr>
      <vt:lpstr>Overview and Motivation</vt:lpstr>
      <vt:lpstr>main.m</vt:lpstr>
      <vt:lpstr>combustion.m</vt:lpstr>
      <vt:lpstr>exhaust_flow.m</vt:lpstr>
      <vt:lpstr>thermal_balance.m</vt:lpstr>
      <vt:lpstr>pump.m</vt:lpstr>
      <vt:lpstr>gas_generator.m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GG Cycle Engine</dc:title>
  <dc:creator>Brendan Morgan</dc:creator>
  <cp:lastModifiedBy>Brendan Morgan</cp:lastModifiedBy>
  <cp:revision>1</cp:revision>
  <dcterms:created xsi:type="dcterms:W3CDTF">2023-01-12T03:39:03Z</dcterms:created>
  <dcterms:modified xsi:type="dcterms:W3CDTF">2023-01-12T03:42:22Z</dcterms:modified>
</cp:coreProperties>
</file>