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2" r:id="rId8"/>
    <p:sldId id="261"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1795-B5C3-11AA-5487-7DB47241B7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C40018-31A0-43AC-9C46-7CAE64BE5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CC60A9-DF81-6110-8808-32924550BD85}"/>
              </a:ext>
            </a:extLst>
          </p:cNvPr>
          <p:cNvSpPr>
            <a:spLocks noGrp="1"/>
          </p:cNvSpPr>
          <p:nvPr>
            <p:ph type="dt" sz="half" idx="10"/>
          </p:nvPr>
        </p:nvSpPr>
        <p:spPr/>
        <p:txBody>
          <a:bodyPr/>
          <a:lstStyle/>
          <a:p>
            <a:fld id="{F1A1DB6C-9223-4A7D-9623-1228E6B40F9B}" type="datetimeFigureOut">
              <a:rPr lang="en-US" smtClean="0"/>
              <a:t>1/13/2023</a:t>
            </a:fld>
            <a:endParaRPr lang="en-US"/>
          </a:p>
        </p:txBody>
      </p:sp>
      <p:sp>
        <p:nvSpPr>
          <p:cNvPr id="5" name="Footer Placeholder 4">
            <a:extLst>
              <a:ext uri="{FF2B5EF4-FFF2-40B4-BE49-F238E27FC236}">
                <a16:creationId xmlns:a16="http://schemas.microsoft.com/office/drawing/2014/main" id="{5B012431-095A-0069-DC69-66D872961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FF401-32A9-5D43-C190-C490F0EA2BA2}"/>
              </a:ext>
            </a:extLst>
          </p:cNvPr>
          <p:cNvSpPr>
            <a:spLocks noGrp="1"/>
          </p:cNvSpPr>
          <p:nvPr>
            <p:ph type="sldNum" sz="quarter" idx="12"/>
          </p:nvPr>
        </p:nvSpPr>
        <p:spPr/>
        <p:txBody>
          <a:bodyPr/>
          <a:lstStyle/>
          <a:p>
            <a:fld id="{925F7BCB-6527-4C81-BE14-3FE96F224FAD}" type="slidenum">
              <a:rPr lang="en-US" smtClean="0"/>
              <a:t>‹#›</a:t>
            </a:fld>
            <a:endParaRPr lang="en-US"/>
          </a:p>
        </p:txBody>
      </p:sp>
    </p:spTree>
    <p:extLst>
      <p:ext uri="{BB962C8B-B14F-4D97-AF65-F5344CB8AC3E}">
        <p14:creationId xmlns:p14="http://schemas.microsoft.com/office/powerpoint/2010/main" val="195470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8259-F7DE-BEE8-CC9E-86D518F40E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53BBE-B4A3-8666-9B76-9D674E1C77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1398D-7A21-46B1-24A6-C3249B8E642B}"/>
              </a:ext>
            </a:extLst>
          </p:cNvPr>
          <p:cNvSpPr>
            <a:spLocks noGrp="1"/>
          </p:cNvSpPr>
          <p:nvPr>
            <p:ph type="dt" sz="half" idx="10"/>
          </p:nvPr>
        </p:nvSpPr>
        <p:spPr/>
        <p:txBody>
          <a:bodyPr/>
          <a:lstStyle/>
          <a:p>
            <a:fld id="{F1A1DB6C-9223-4A7D-9623-1228E6B40F9B}" type="datetimeFigureOut">
              <a:rPr lang="en-US" smtClean="0"/>
              <a:t>1/13/2023</a:t>
            </a:fld>
            <a:endParaRPr lang="en-US"/>
          </a:p>
        </p:txBody>
      </p:sp>
      <p:sp>
        <p:nvSpPr>
          <p:cNvPr id="5" name="Footer Placeholder 4">
            <a:extLst>
              <a:ext uri="{FF2B5EF4-FFF2-40B4-BE49-F238E27FC236}">
                <a16:creationId xmlns:a16="http://schemas.microsoft.com/office/drawing/2014/main" id="{C2211498-9B43-96B3-D872-C72026FBB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B966A-CD61-3439-9A0E-FACE56C79278}"/>
              </a:ext>
            </a:extLst>
          </p:cNvPr>
          <p:cNvSpPr>
            <a:spLocks noGrp="1"/>
          </p:cNvSpPr>
          <p:nvPr>
            <p:ph type="sldNum" sz="quarter" idx="12"/>
          </p:nvPr>
        </p:nvSpPr>
        <p:spPr/>
        <p:txBody>
          <a:bodyPr/>
          <a:lstStyle/>
          <a:p>
            <a:fld id="{925F7BCB-6527-4C81-BE14-3FE96F224FAD}" type="slidenum">
              <a:rPr lang="en-US" smtClean="0"/>
              <a:t>‹#›</a:t>
            </a:fld>
            <a:endParaRPr lang="en-US"/>
          </a:p>
        </p:txBody>
      </p:sp>
    </p:spTree>
    <p:extLst>
      <p:ext uri="{BB962C8B-B14F-4D97-AF65-F5344CB8AC3E}">
        <p14:creationId xmlns:p14="http://schemas.microsoft.com/office/powerpoint/2010/main" val="186199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01671-444C-2E17-461D-90AC730948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EECAB0-5483-A496-F8E3-C76F9F07B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07962-B731-A76C-B25B-8CF6B898B37A}"/>
              </a:ext>
            </a:extLst>
          </p:cNvPr>
          <p:cNvSpPr>
            <a:spLocks noGrp="1"/>
          </p:cNvSpPr>
          <p:nvPr>
            <p:ph type="dt" sz="half" idx="10"/>
          </p:nvPr>
        </p:nvSpPr>
        <p:spPr/>
        <p:txBody>
          <a:bodyPr/>
          <a:lstStyle/>
          <a:p>
            <a:fld id="{F1A1DB6C-9223-4A7D-9623-1228E6B40F9B}" type="datetimeFigureOut">
              <a:rPr lang="en-US" smtClean="0"/>
              <a:t>1/13/2023</a:t>
            </a:fld>
            <a:endParaRPr lang="en-US"/>
          </a:p>
        </p:txBody>
      </p:sp>
      <p:sp>
        <p:nvSpPr>
          <p:cNvPr id="5" name="Footer Placeholder 4">
            <a:extLst>
              <a:ext uri="{FF2B5EF4-FFF2-40B4-BE49-F238E27FC236}">
                <a16:creationId xmlns:a16="http://schemas.microsoft.com/office/drawing/2014/main" id="{604C0C0F-EABC-51C4-4420-429BF4E70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05AA1-1ED1-D064-FA63-93004AB15133}"/>
              </a:ext>
            </a:extLst>
          </p:cNvPr>
          <p:cNvSpPr>
            <a:spLocks noGrp="1"/>
          </p:cNvSpPr>
          <p:nvPr>
            <p:ph type="sldNum" sz="quarter" idx="12"/>
          </p:nvPr>
        </p:nvSpPr>
        <p:spPr/>
        <p:txBody>
          <a:bodyPr/>
          <a:lstStyle/>
          <a:p>
            <a:fld id="{925F7BCB-6527-4C81-BE14-3FE96F224FAD}" type="slidenum">
              <a:rPr lang="en-US" smtClean="0"/>
              <a:t>‹#›</a:t>
            </a:fld>
            <a:endParaRPr lang="en-US"/>
          </a:p>
        </p:txBody>
      </p:sp>
    </p:spTree>
    <p:extLst>
      <p:ext uri="{BB962C8B-B14F-4D97-AF65-F5344CB8AC3E}">
        <p14:creationId xmlns:p14="http://schemas.microsoft.com/office/powerpoint/2010/main" val="420895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9F54-00C7-346D-F6F6-5A24EF7FF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2ACB4-6EC8-9E27-74A9-C7A47CB3DD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4EFC5-29D5-4CF6-2030-783495DDC79F}"/>
              </a:ext>
            </a:extLst>
          </p:cNvPr>
          <p:cNvSpPr>
            <a:spLocks noGrp="1"/>
          </p:cNvSpPr>
          <p:nvPr>
            <p:ph type="dt" sz="half" idx="10"/>
          </p:nvPr>
        </p:nvSpPr>
        <p:spPr/>
        <p:txBody>
          <a:bodyPr/>
          <a:lstStyle/>
          <a:p>
            <a:fld id="{F1A1DB6C-9223-4A7D-9623-1228E6B40F9B}" type="datetimeFigureOut">
              <a:rPr lang="en-US" smtClean="0"/>
              <a:t>1/13/2023</a:t>
            </a:fld>
            <a:endParaRPr lang="en-US"/>
          </a:p>
        </p:txBody>
      </p:sp>
      <p:sp>
        <p:nvSpPr>
          <p:cNvPr id="5" name="Footer Placeholder 4">
            <a:extLst>
              <a:ext uri="{FF2B5EF4-FFF2-40B4-BE49-F238E27FC236}">
                <a16:creationId xmlns:a16="http://schemas.microsoft.com/office/drawing/2014/main" id="{E9C7C4AD-1020-F90F-D1D7-9503F8760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D94CE-442F-74B2-CE00-F705B65B5AFC}"/>
              </a:ext>
            </a:extLst>
          </p:cNvPr>
          <p:cNvSpPr>
            <a:spLocks noGrp="1"/>
          </p:cNvSpPr>
          <p:nvPr>
            <p:ph type="sldNum" sz="quarter" idx="12"/>
          </p:nvPr>
        </p:nvSpPr>
        <p:spPr/>
        <p:txBody>
          <a:bodyPr/>
          <a:lstStyle/>
          <a:p>
            <a:fld id="{925F7BCB-6527-4C81-BE14-3FE96F224FAD}" type="slidenum">
              <a:rPr lang="en-US" smtClean="0"/>
              <a:t>‹#›</a:t>
            </a:fld>
            <a:endParaRPr lang="en-US"/>
          </a:p>
        </p:txBody>
      </p:sp>
    </p:spTree>
    <p:extLst>
      <p:ext uri="{BB962C8B-B14F-4D97-AF65-F5344CB8AC3E}">
        <p14:creationId xmlns:p14="http://schemas.microsoft.com/office/powerpoint/2010/main" val="274194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DC23-07E1-68F4-5757-D4F70D106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7FA88B-9DC5-3237-5735-2EFBAEF22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61D52-A42B-4479-DDDF-C2C597FA579B}"/>
              </a:ext>
            </a:extLst>
          </p:cNvPr>
          <p:cNvSpPr>
            <a:spLocks noGrp="1"/>
          </p:cNvSpPr>
          <p:nvPr>
            <p:ph type="dt" sz="half" idx="10"/>
          </p:nvPr>
        </p:nvSpPr>
        <p:spPr/>
        <p:txBody>
          <a:bodyPr/>
          <a:lstStyle/>
          <a:p>
            <a:fld id="{F1A1DB6C-9223-4A7D-9623-1228E6B40F9B}" type="datetimeFigureOut">
              <a:rPr lang="en-US" smtClean="0"/>
              <a:t>1/13/2023</a:t>
            </a:fld>
            <a:endParaRPr lang="en-US"/>
          </a:p>
        </p:txBody>
      </p:sp>
      <p:sp>
        <p:nvSpPr>
          <p:cNvPr id="5" name="Footer Placeholder 4">
            <a:extLst>
              <a:ext uri="{FF2B5EF4-FFF2-40B4-BE49-F238E27FC236}">
                <a16:creationId xmlns:a16="http://schemas.microsoft.com/office/drawing/2014/main" id="{B4AFE726-0189-B952-C7DE-47869ECE0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D98CE-1AF5-EB38-66E8-6DB844BE3E06}"/>
              </a:ext>
            </a:extLst>
          </p:cNvPr>
          <p:cNvSpPr>
            <a:spLocks noGrp="1"/>
          </p:cNvSpPr>
          <p:nvPr>
            <p:ph type="sldNum" sz="quarter" idx="12"/>
          </p:nvPr>
        </p:nvSpPr>
        <p:spPr/>
        <p:txBody>
          <a:bodyPr/>
          <a:lstStyle/>
          <a:p>
            <a:fld id="{925F7BCB-6527-4C81-BE14-3FE96F224FAD}" type="slidenum">
              <a:rPr lang="en-US" smtClean="0"/>
              <a:t>‹#›</a:t>
            </a:fld>
            <a:endParaRPr lang="en-US"/>
          </a:p>
        </p:txBody>
      </p:sp>
    </p:spTree>
    <p:extLst>
      <p:ext uri="{BB962C8B-B14F-4D97-AF65-F5344CB8AC3E}">
        <p14:creationId xmlns:p14="http://schemas.microsoft.com/office/powerpoint/2010/main" val="352486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486E-2B28-8241-9CC5-483900ABA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6E599-3302-876A-7871-91857441CD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B5ED87-5AC9-6EC5-23A2-F1E7143C43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4A8988-A58F-55A3-5098-8BDF92768552}"/>
              </a:ext>
            </a:extLst>
          </p:cNvPr>
          <p:cNvSpPr>
            <a:spLocks noGrp="1"/>
          </p:cNvSpPr>
          <p:nvPr>
            <p:ph type="dt" sz="half" idx="10"/>
          </p:nvPr>
        </p:nvSpPr>
        <p:spPr/>
        <p:txBody>
          <a:bodyPr/>
          <a:lstStyle/>
          <a:p>
            <a:fld id="{F1A1DB6C-9223-4A7D-9623-1228E6B40F9B}" type="datetimeFigureOut">
              <a:rPr lang="en-US" smtClean="0"/>
              <a:t>1/13/2023</a:t>
            </a:fld>
            <a:endParaRPr lang="en-US"/>
          </a:p>
        </p:txBody>
      </p:sp>
      <p:sp>
        <p:nvSpPr>
          <p:cNvPr id="6" name="Footer Placeholder 5">
            <a:extLst>
              <a:ext uri="{FF2B5EF4-FFF2-40B4-BE49-F238E27FC236}">
                <a16:creationId xmlns:a16="http://schemas.microsoft.com/office/drawing/2014/main" id="{FD4F1ECC-2213-0077-3035-DB0787D9F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2E367-38C3-0EBA-5FAF-73EEC8B3E800}"/>
              </a:ext>
            </a:extLst>
          </p:cNvPr>
          <p:cNvSpPr>
            <a:spLocks noGrp="1"/>
          </p:cNvSpPr>
          <p:nvPr>
            <p:ph type="sldNum" sz="quarter" idx="12"/>
          </p:nvPr>
        </p:nvSpPr>
        <p:spPr/>
        <p:txBody>
          <a:bodyPr/>
          <a:lstStyle/>
          <a:p>
            <a:fld id="{925F7BCB-6527-4C81-BE14-3FE96F224FAD}" type="slidenum">
              <a:rPr lang="en-US" smtClean="0"/>
              <a:t>‹#›</a:t>
            </a:fld>
            <a:endParaRPr lang="en-US"/>
          </a:p>
        </p:txBody>
      </p:sp>
    </p:spTree>
    <p:extLst>
      <p:ext uri="{BB962C8B-B14F-4D97-AF65-F5344CB8AC3E}">
        <p14:creationId xmlns:p14="http://schemas.microsoft.com/office/powerpoint/2010/main" val="190490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FF8C-6C3F-5517-7AE1-F520587F2A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056A25-46DC-EE31-A37D-E87C2238E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EA8682-860B-B56A-4DCF-4B24F3389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A0723A-AF90-4959-A9B0-90393434B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D65B1F-2108-232E-DC28-17579BB567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63E756-A84A-57B5-E42A-968E913D12F0}"/>
              </a:ext>
            </a:extLst>
          </p:cNvPr>
          <p:cNvSpPr>
            <a:spLocks noGrp="1"/>
          </p:cNvSpPr>
          <p:nvPr>
            <p:ph type="dt" sz="half" idx="10"/>
          </p:nvPr>
        </p:nvSpPr>
        <p:spPr/>
        <p:txBody>
          <a:bodyPr/>
          <a:lstStyle/>
          <a:p>
            <a:fld id="{F1A1DB6C-9223-4A7D-9623-1228E6B40F9B}" type="datetimeFigureOut">
              <a:rPr lang="en-US" smtClean="0"/>
              <a:t>1/13/2023</a:t>
            </a:fld>
            <a:endParaRPr lang="en-US"/>
          </a:p>
        </p:txBody>
      </p:sp>
      <p:sp>
        <p:nvSpPr>
          <p:cNvPr id="8" name="Footer Placeholder 7">
            <a:extLst>
              <a:ext uri="{FF2B5EF4-FFF2-40B4-BE49-F238E27FC236}">
                <a16:creationId xmlns:a16="http://schemas.microsoft.com/office/drawing/2014/main" id="{546EC0CF-A48F-8EF6-7098-C71BF61140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F749A-505A-DDA8-CA51-F158CF2F10BE}"/>
              </a:ext>
            </a:extLst>
          </p:cNvPr>
          <p:cNvSpPr>
            <a:spLocks noGrp="1"/>
          </p:cNvSpPr>
          <p:nvPr>
            <p:ph type="sldNum" sz="quarter" idx="12"/>
          </p:nvPr>
        </p:nvSpPr>
        <p:spPr/>
        <p:txBody>
          <a:bodyPr/>
          <a:lstStyle/>
          <a:p>
            <a:fld id="{925F7BCB-6527-4C81-BE14-3FE96F224FAD}" type="slidenum">
              <a:rPr lang="en-US" smtClean="0"/>
              <a:t>‹#›</a:t>
            </a:fld>
            <a:endParaRPr lang="en-US"/>
          </a:p>
        </p:txBody>
      </p:sp>
    </p:spTree>
    <p:extLst>
      <p:ext uri="{BB962C8B-B14F-4D97-AF65-F5344CB8AC3E}">
        <p14:creationId xmlns:p14="http://schemas.microsoft.com/office/powerpoint/2010/main" val="408829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3D16-A3D8-5380-5288-050146EE9C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09F5A-6521-3AC7-478B-8DC1132FC976}"/>
              </a:ext>
            </a:extLst>
          </p:cNvPr>
          <p:cNvSpPr>
            <a:spLocks noGrp="1"/>
          </p:cNvSpPr>
          <p:nvPr>
            <p:ph type="dt" sz="half" idx="10"/>
          </p:nvPr>
        </p:nvSpPr>
        <p:spPr/>
        <p:txBody>
          <a:bodyPr/>
          <a:lstStyle/>
          <a:p>
            <a:fld id="{F1A1DB6C-9223-4A7D-9623-1228E6B40F9B}" type="datetimeFigureOut">
              <a:rPr lang="en-US" smtClean="0"/>
              <a:t>1/13/2023</a:t>
            </a:fld>
            <a:endParaRPr lang="en-US"/>
          </a:p>
        </p:txBody>
      </p:sp>
      <p:sp>
        <p:nvSpPr>
          <p:cNvPr id="4" name="Footer Placeholder 3">
            <a:extLst>
              <a:ext uri="{FF2B5EF4-FFF2-40B4-BE49-F238E27FC236}">
                <a16:creationId xmlns:a16="http://schemas.microsoft.com/office/drawing/2014/main" id="{5847B6DD-F8CA-E8B1-93CA-B244D9F3E0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8820DE-89F1-CDE7-4EF5-693E5EEF3363}"/>
              </a:ext>
            </a:extLst>
          </p:cNvPr>
          <p:cNvSpPr>
            <a:spLocks noGrp="1"/>
          </p:cNvSpPr>
          <p:nvPr>
            <p:ph type="sldNum" sz="quarter" idx="12"/>
          </p:nvPr>
        </p:nvSpPr>
        <p:spPr/>
        <p:txBody>
          <a:bodyPr/>
          <a:lstStyle/>
          <a:p>
            <a:fld id="{925F7BCB-6527-4C81-BE14-3FE96F224FAD}" type="slidenum">
              <a:rPr lang="en-US" smtClean="0"/>
              <a:t>‹#›</a:t>
            </a:fld>
            <a:endParaRPr lang="en-US"/>
          </a:p>
        </p:txBody>
      </p:sp>
    </p:spTree>
    <p:extLst>
      <p:ext uri="{BB962C8B-B14F-4D97-AF65-F5344CB8AC3E}">
        <p14:creationId xmlns:p14="http://schemas.microsoft.com/office/powerpoint/2010/main" val="387950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59D8D-72C5-73FE-1C89-0C98585BF073}"/>
              </a:ext>
            </a:extLst>
          </p:cNvPr>
          <p:cNvSpPr>
            <a:spLocks noGrp="1"/>
          </p:cNvSpPr>
          <p:nvPr>
            <p:ph type="dt" sz="half" idx="10"/>
          </p:nvPr>
        </p:nvSpPr>
        <p:spPr/>
        <p:txBody>
          <a:bodyPr/>
          <a:lstStyle/>
          <a:p>
            <a:fld id="{F1A1DB6C-9223-4A7D-9623-1228E6B40F9B}" type="datetimeFigureOut">
              <a:rPr lang="en-US" smtClean="0"/>
              <a:t>1/13/2023</a:t>
            </a:fld>
            <a:endParaRPr lang="en-US"/>
          </a:p>
        </p:txBody>
      </p:sp>
      <p:sp>
        <p:nvSpPr>
          <p:cNvPr id="3" name="Footer Placeholder 2">
            <a:extLst>
              <a:ext uri="{FF2B5EF4-FFF2-40B4-BE49-F238E27FC236}">
                <a16:creationId xmlns:a16="http://schemas.microsoft.com/office/drawing/2014/main" id="{9C20974D-1934-F2FF-5BE8-0F11FE20E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A78300-D6F7-B44F-6BDE-06DB225C394D}"/>
              </a:ext>
            </a:extLst>
          </p:cNvPr>
          <p:cNvSpPr>
            <a:spLocks noGrp="1"/>
          </p:cNvSpPr>
          <p:nvPr>
            <p:ph type="sldNum" sz="quarter" idx="12"/>
          </p:nvPr>
        </p:nvSpPr>
        <p:spPr/>
        <p:txBody>
          <a:bodyPr/>
          <a:lstStyle/>
          <a:p>
            <a:fld id="{925F7BCB-6527-4C81-BE14-3FE96F224FAD}" type="slidenum">
              <a:rPr lang="en-US" smtClean="0"/>
              <a:t>‹#›</a:t>
            </a:fld>
            <a:endParaRPr lang="en-US"/>
          </a:p>
        </p:txBody>
      </p:sp>
    </p:spTree>
    <p:extLst>
      <p:ext uri="{BB962C8B-B14F-4D97-AF65-F5344CB8AC3E}">
        <p14:creationId xmlns:p14="http://schemas.microsoft.com/office/powerpoint/2010/main" val="22893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256F-AC3E-2F86-5AF0-C1238CCF4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70E9F1-1623-86AF-532E-3933123091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774C55-2522-C235-A6C3-941831CED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1198E7-FB50-6A3F-00C3-F776F4907A6A}"/>
              </a:ext>
            </a:extLst>
          </p:cNvPr>
          <p:cNvSpPr>
            <a:spLocks noGrp="1"/>
          </p:cNvSpPr>
          <p:nvPr>
            <p:ph type="dt" sz="half" idx="10"/>
          </p:nvPr>
        </p:nvSpPr>
        <p:spPr/>
        <p:txBody>
          <a:bodyPr/>
          <a:lstStyle/>
          <a:p>
            <a:fld id="{F1A1DB6C-9223-4A7D-9623-1228E6B40F9B}" type="datetimeFigureOut">
              <a:rPr lang="en-US" smtClean="0"/>
              <a:t>1/13/2023</a:t>
            </a:fld>
            <a:endParaRPr lang="en-US"/>
          </a:p>
        </p:txBody>
      </p:sp>
      <p:sp>
        <p:nvSpPr>
          <p:cNvPr id="6" name="Footer Placeholder 5">
            <a:extLst>
              <a:ext uri="{FF2B5EF4-FFF2-40B4-BE49-F238E27FC236}">
                <a16:creationId xmlns:a16="http://schemas.microsoft.com/office/drawing/2014/main" id="{96B1E8A9-45CF-A21B-D396-0C9622E4E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1B188-8805-C5E6-063E-78DC5FB38072}"/>
              </a:ext>
            </a:extLst>
          </p:cNvPr>
          <p:cNvSpPr>
            <a:spLocks noGrp="1"/>
          </p:cNvSpPr>
          <p:nvPr>
            <p:ph type="sldNum" sz="quarter" idx="12"/>
          </p:nvPr>
        </p:nvSpPr>
        <p:spPr/>
        <p:txBody>
          <a:bodyPr/>
          <a:lstStyle/>
          <a:p>
            <a:fld id="{925F7BCB-6527-4C81-BE14-3FE96F224FAD}" type="slidenum">
              <a:rPr lang="en-US" smtClean="0"/>
              <a:t>‹#›</a:t>
            </a:fld>
            <a:endParaRPr lang="en-US"/>
          </a:p>
        </p:txBody>
      </p:sp>
    </p:spTree>
    <p:extLst>
      <p:ext uri="{BB962C8B-B14F-4D97-AF65-F5344CB8AC3E}">
        <p14:creationId xmlns:p14="http://schemas.microsoft.com/office/powerpoint/2010/main" val="60401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A748-1298-BDD1-065B-1E856A5D9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FE5DBB-F47F-9C46-AEE2-E4720D641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543A11-64AA-A06C-3E08-830B111C4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0F47F-6986-C499-BE7D-99EA73257587}"/>
              </a:ext>
            </a:extLst>
          </p:cNvPr>
          <p:cNvSpPr>
            <a:spLocks noGrp="1"/>
          </p:cNvSpPr>
          <p:nvPr>
            <p:ph type="dt" sz="half" idx="10"/>
          </p:nvPr>
        </p:nvSpPr>
        <p:spPr/>
        <p:txBody>
          <a:bodyPr/>
          <a:lstStyle/>
          <a:p>
            <a:fld id="{F1A1DB6C-9223-4A7D-9623-1228E6B40F9B}" type="datetimeFigureOut">
              <a:rPr lang="en-US" smtClean="0"/>
              <a:t>1/13/2023</a:t>
            </a:fld>
            <a:endParaRPr lang="en-US"/>
          </a:p>
        </p:txBody>
      </p:sp>
      <p:sp>
        <p:nvSpPr>
          <p:cNvPr id="6" name="Footer Placeholder 5">
            <a:extLst>
              <a:ext uri="{FF2B5EF4-FFF2-40B4-BE49-F238E27FC236}">
                <a16:creationId xmlns:a16="http://schemas.microsoft.com/office/drawing/2014/main" id="{34BE8663-BAE2-D9A8-273B-ED8B7E7FF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695E0-E7C1-5A3C-0F7E-54CDE25BBD0B}"/>
              </a:ext>
            </a:extLst>
          </p:cNvPr>
          <p:cNvSpPr>
            <a:spLocks noGrp="1"/>
          </p:cNvSpPr>
          <p:nvPr>
            <p:ph type="sldNum" sz="quarter" idx="12"/>
          </p:nvPr>
        </p:nvSpPr>
        <p:spPr/>
        <p:txBody>
          <a:bodyPr/>
          <a:lstStyle/>
          <a:p>
            <a:fld id="{925F7BCB-6527-4C81-BE14-3FE96F224FAD}" type="slidenum">
              <a:rPr lang="en-US" smtClean="0"/>
              <a:t>‹#›</a:t>
            </a:fld>
            <a:endParaRPr lang="en-US"/>
          </a:p>
        </p:txBody>
      </p:sp>
    </p:spTree>
    <p:extLst>
      <p:ext uri="{BB962C8B-B14F-4D97-AF65-F5344CB8AC3E}">
        <p14:creationId xmlns:p14="http://schemas.microsoft.com/office/powerpoint/2010/main" val="123738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134D9-E856-93F1-7E00-7ECAC0614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D947BE-7221-98C2-2CE6-0219E232BD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A0ED7-5DF0-7217-4B5F-9F90B62E1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1DB6C-9223-4A7D-9623-1228E6B40F9B}" type="datetimeFigureOut">
              <a:rPr lang="en-US" smtClean="0"/>
              <a:t>1/13/2023</a:t>
            </a:fld>
            <a:endParaRPr lang="en-US"/>
          </a:p>
        </p:txBody>
      </p:sp>
      <p:sp>
        <p:nvSpPr>
          <p:cNvPr id="5" name="Footer Placeholder 4">
            <a:extLst>
              <a:ext uri="{FF2B5EF4-FFF2-40B4-BE49-F238E27FC236}">
                <a16:creationId xmlns:a16="http://schemas.microsoft.com/office/drawing/2014/main" id="{9B01967D-0778-B8C6-C237-611C27289B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C33232-7F66-4999-F426-E2A6E1B42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F7BCB-6527-4C81-BE14-3FE96F224FAD}" type="slidenum">
              <a:rPr lang="en-US" smtClean="0"/>
              <a:t>‹#›</a:t>
            </a:fld>
            <a:endParaRPr lang="en-US"/>
          </a:p>
        </p:txBody>
      </p:sp>
    </p:spTree>
    <p:extLst>
      <p:ext uri="{BB962C8B-B14F-4D97-AF65-F5344CB8AC3E}">
        <p14:creationId xmlns:p14="http://schemas.microsoft.com/office/powerpoint/2010/main" val="3059609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ftware.nasa.gov/software/MFS-33320-1" TargetMode="External"/><Relationship Id="rId2" Type="http://schemas.openxmlformats.org/officeDocument/2006/relationships/hyperlink" Target="https://www.youtube.com/watch?v=XvR10Fjph7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930E-337F-03FF-FEE5-6782A8CF080D}"/>
              </a:ext>
            </a:extLst>
          </p:cNvPr>
          <p:cNvSpPr>
            <a:spLocks noGrp="1"/>
          </p:cNvSpPr>
          <p:nvPr>
            <p:ph type="ctrTitle"/>
          </p:nvPr>
        </p:nvSpPr>
        <p:spPr/>
        <p:txBody>
          <a:bodyPr/>
          <a:lstStyle/>
          <a:p>
            <a:r>
              <a:rPr lang="en-US" dirty="0"/>
              <a:t>MATLAB for GG Cycle Engine</a:t>
            </a:r>
          </a:p>
        </p:txBody>
      </p:sp>
      <p:sp>
        <p:nvSpPr>
          <p:cNvPr id="3" name="Subtitle 2">
            <a:extLst>
              <a:ext uri="{FF2B5EF4-FFF2-40B4-BE49-F238E27FC236}">
                <a16:creationId xmlns:a16="http://schemas.microsoft.com/office/drawing/2014/main" id="{497FC87D-22FD-48A5-B07E-5774E74B8200}"/>
              </a:ext>
            </a:extLst>
          </p:cNvPr>
          <p:cNvSpPr>
            <a:spLocks noGrp="1"/>
          </p:cNvSpPr>
          <p:nvPr>
            <p:ph type="subTitle" idx="1"/>
          </p:nvPr>
        </p:nvSpPr>
        <p:spPr/>
        <p:txBody>
          <a:bodyPr/>
          <a:lstStyle/>
          <a:p>
            <a:r>
              <a:rPr lang="en-US" dirty="0"/>
              <a:t>Brendan Morgan</a:t>
            </a:r>
          </a:p>
        </p:txBody>
      </p:sp>
    </p:spTree>
    <p:extLst>
      <p:ext uri="{BB962C8B-B14F-4D97-AF65-F5344CB8AC3E}">
        <p14:creationId xmlns:p14="http://schemas.microsoft.com/office/powerpoint/2010/main" val="1326353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E5EF-404A-3270-F170-29B282B93FA6}"/>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6036CA3D-B1E0-EA75-0E8B-3933A204167D}"/>
              </a:ext>
            </a:extLst>
          </p:cNvPr>
          <p:cNvSpPr>
            <a:spLocks noGrp="1"/>
          </p:cNvSpPr>
          <p:nvPr>
            <p:ph idx="1"/>
          </p:nvPr>
        </p:nvSpPr>
        <p:spPr/>
        <p:txBody>
          <a:bodyPr/>
          <a:lstStyle/>
          <a:p>
            <a:r>
              <a:rPr lang="en-US" dirty="0"/>
              <a:t>NASA Software Catalog</a:t>
            </a:r>
          </a:p>
          <a:p>
            <a:r>
              <a:rPr lang="en-US" dirty="0" err="1"/>
              <a:t>CoolProp</a:t>
            </a:r>
            <a:endParaRPr lang="en-US" dirty="0"/>
          </a:p>
          <a:p>
            <a:r>
              <a:rPr lang="en-US" dirty="0"/>
              <a:t>Cryo-Rocket.com by Brian Brady</a:t>
            </a:r>
          </a:p>
          <a:p>
            <a:endParaRPr lang="en-US" dirty="0"/>
          </a:p>
        </p:txBody>
      </p:sp>
    </p:spTree>
    <p:extLst>
      <p:ext uri="{BB962C8B-B14F-4D97-AF65-F5344CB8AC3E}">
        <p14:creationId xmlns:p14="http://schemas.microsoft.com/office/powerpoint/2010/main" val="129077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638A-A804-DB49-3213-FBE0370A5309}"/>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98C8C45B-1040-7A00-3618-423A9B405309}"/>
              </a:ext>
            </a:extLst>
          </p:cNvPr>
          <p:cNvSpPr>
            <a:spLocks noGrp="1"/>
          </p:cNvSpPr>
          <p:nvPr>
            <p:ph idx="1"/>
          </p:nvPr>
        </p:nvSpPr>
        <p:spPr/>
        <p:txBody>
          <a:bodyPr/>
          <a:lstStyle/>
          <a:p>
            <a:r>
              <a:rPr lang="en-US" dirty="0"/>
              <a:t>All files should be in the same folder</a:t>
            </a:r>
          </a:p>
          <a:p>
            <a:r>
              <a:rPr lang="en-US" dirty="0"/>
              <a:t>Must download </a:t>
            </a:r>
            <a:r>
              <a:rPr lang="en-US" dirty="0" err="1"/>
              <a:t>CoolProp</a:t>
            </a:r>
            <a:r>
              <a:rPr lang="en-US" dirty="0"/>
              <a:t> for MATLAB</a:t>
            </a:r>
          </a:p>
          <a:p>
            <a:pPr lvl="1"/>
            <a:r>
              <a:rPr lang="en-US" dirty="0"/>
              <a:t>Requires an installation of Anaconda for Python</a:t>
            </a:r>
          </a:p>
          <a:p>
            <a:pPr lvl="1"/>
            <a:r>
              <a:rPr lang="en-US" dirty="0"/>
              <a:t>Instructions here: </a:t>
            </a:r>
            <a:r>
              <a:rPr lang="en-US" dirty="0">
                <a:hlinkClick r:id="rId2"/>
              </a:rPr>
              <a:t>https://www.youtube.com/watch?v=XvR10Fjph7U</a:t>
            </a:r>
            <a:endParaRPr lang="en-US" dirty="0"/>
          </a:p>
          <a:p>
            <a:r>
              <a:rPr lang="en-US" dirty="0"/>
              <a:t>Must request CEAM from NASA software catalog and download to same folder as other files</a:t>
            </a:r>
          </a:p>
          <a:p>
            <a:pPr lvl="1"/>
            <a:r>
              <a:rPr lang="en-US" dirty="0"/>
              <a:t>Request here: </a:t>
            </a:r>
            <a:r>
              <a:rPr lang="en-US" dirty="0">
                <a:hlinkClick r:id="rId3"/>
              </a:rPr>
              <a:t>https://software.nasa.gov/software/MFS-33320-1</a:t>
            </a:r>
            <a:endParaRPr lang="en-US" dirty="0"/>
          </a:p>
          <a:p>
            <a:r>
              <a:rPr lang="en-US" dirty="0"/>
              <a:t>Run “</a:t>
            </a:r>
            <a:r>
              <a:rPr lang="en-US" dirty="0" err="1"/>
              <a:t>main.m</a:t>
            </a:r>
            <a:r>
              <a:rPr lang="en-US" dirty="0"/>
              <a:t>”</a:t>
            </a:r>
          </a:p>
        </p:txBody>
      </p:sp>
    </p:spTree>
    <p:extLst>
      <p:ext uri="{BB962C8B-B14F-4D97-AF65-F5344CB8AC3E}">
        <p14:creationId xmlns:p14="http://schemas.microsoft.com/office/powerpoint/2010/main" val="306089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2555-79CC-07B0-538C-D631D7B1DD6C}"/>
              </a:ext>
            </a:extLst>
          </p:cNvPr>
          <p:cNvSpPr>
            <a:spLocks noGrp="1"/>
          </p:cNvSpPr>
          <p:nvPr>
            <p:ph type="title"/>
          </p:nvPr>
        </p:nvSpPr>
        <p:spPr/>
        <p:txBody>
          <a:bodyPr/>
          <a:lstStyle/>
          <a:p>
            <a:r>
              <a:rPr lang="en-US" dirty="0"/>
              <a:t>Overview and Motivation</a:t>
            </a:r>
          </a:p>
        </p:txBody>
      </p:sp>
      <p:sp>
        <p:nvSpPr>
          <p:cNvPr id="3" name="Content Placeholder 2">
            <a:extLst>
              <a:ext uri="{FF2B5EF4-FFF2-40B4-BE49-F238E27FC236}">
                <a16:creationId xmlns:a16="http://schemas.microsoft.com/office/drawing/2014/main" id="{C9E9655C-464C-E5FF-5F94-08098895D944}"/>
              </a:ext>
            </a:extLst>
          </p:cNvPr>
          <p:cNvSpPr>
            <a:spLocks noGrp="1"/>
          </p:cNvSpPr>
          <p:nvPr>
            <p:ph idx="1"/>
          </p:nvPr>
        </p:nvSpPr>
        <p:spPr>
          <a:xfrm>
            <a:off x="838200" y="1825625"/>
            <a:ext cx="6958781" cy="4351338"/>
          </a:xfrm>
        </p:spPr>
        <p:txBody>
          <a:bodyPr>
            <a:normAutofit/>
          </a:bodyPr>
          <a:lstStyle/>
          <a:p>
            <a:r>
              <a:rPr lang="en-US" sz="1600" dirty="0"/>
              <a:t>Model a gas generator cycle engine with sufficient detail to inform CAD, FEA, and CFD models with few to no other calculations</a:t>
            </a:r>
          </a:p>
          <a:p>
            <a:r>
              <a:rPr lang="en-US" sz="1600" dirty="0"/>
              <a:t>Fuel is ethanol (proof can be varied) and liquid oxygen. Combustion chamber and gas generator are intended to run fuel-rich, however the OF ratio of both can be modified to any value.</a:t>
            </a:r>
          </a:p>
          <a:p>
            <a:r>
              <a:rPr lang="en-US" sz="1600" dirty="0"/>
              <a:t>Calculations take a “top-down” approach: the final desired results are entered as inputs (e.g. thrust, chamber pressure, OF ratio), and then the script works backwards through the system and outputs requirements to achieve the desired results (e.g. mass flow from tanks, turbopump efficiencies)</a:t>
            </a:r>
          </a:p>
        </p:txBody>
      </p:sp>
      <p:pic>
        <p:nvPicPr>
          <p:cNvPr id="1026" name="Picture 2">
            <a:extLst>
              <a:ext uri="{FF2B5EF4-FFF2-40B4-BE49-F238E27FC236}">
                <a16:creationId xmlns:a16="http://schemas.microsoft.com/office/drawing/2014/main" id="{C28A4B7A-9E82-0CA0-A371-A4995A11B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704" y="1027905"/>
            <a:ext cx="4083295" cy="501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80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456C-7384-1CEA-5C29-0E3FA1AE0C22}"/>
              </a:ext>
            </a:extLst>
          </p:cNvPr>
          <p:cNvSpPr>
            <a:spLocks noGrp="1"/>
          </p:cNvSpPr>
          <p:nvPr>
            <p:ph type="title"/>
          </p:nvPr>
        </p:nvSpPr>
        <p:spPr/>
        <p:txBody>
          <a:bodyPr/>
          <a:lstStyle/>
          <a:p>
            <a:r>
              <a:rPr lang="en-US" dirty="0" err="1"/>
              <a:t>main.m</a:t>
            </a:r>
            <a:endParaRPr lang="en-US" dirty="0"/>
          </a:p>
        </p:txBody>
      </p:sp>
      <p:sp>
        <p:nvSpPr>
          <p:cNvPr id="3" name="Content Placeholder 2">
            <a:extLst>
              <a:ext uri="{FF2B5EF4-FFF2-40B4-BE49-F238E27FC236}">
                <a16:creationId xmlns:a16="http://schemas.microsoft.com/office/drawing/2014/main" id="{A376BBD8-AFA1-3A24-E461-88EA051DE4C9}"/>
              </a:ext>
            </a:extLst>
          </p:cNvPr>
          <p:cNvSpPr>
            <a:spLocks noGrp="1"/>
          </p:cNvSpPr>
          <p:nvPr>
            <p:ph idx="1"/>
          </p:nvPr>
        </p:nvSpPr>
        <p:spPr/>
        <p:txBody>
          <a:bodyPr>
            <a:normAutofit/>
          </a:bodyPr>
          <a:lstStyle/>
          <a:p>
            <a:r>
              <a:rPr lang="en-US" sz="1600" dirty="0"/>
              <a:t>First section is all inputs. All these numbers can be safely modified without breaking the program; however, some configurations will not be physically possible and error messages will be thrown (e.g., requested chamber pressure is too high and needs a dangerously high contraction ratio)</a:t>
            </a:r>
          </a:p>
        </p:txBody>
      </p:sp>
    </p:spTree>
    <p:extLst>
      <p:ext uri="{BB962C8B-B14F-4D97-AF65-F5344CB8AC3E}">
        <p14:creationId xmlns:p14="http://schemas.microsoft.com/office/powerpoint/2010/main" val="400474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B8ED-C7DC-0699-4012-571B4E8014B2}"/>
              </a:ext>
            </a:extLst>
          </p:cNvPr>
          <p:cNvSpPr>
            <a:spLocks noGrp="1"/>
          </p:cNvSpPr>
          <p:nvPr>
            <p:ph type="title"/>
          </p:nvPr>
        </p:nvSpPr>
        <p:spPr/>
        <p:txBody>
          <a:bodyPr/>
          <a:lstStyle/>
          <a:p>
            <a:r>
              <a:rPr lang="en-US" dirty="0" err="1"/>
              <a:t>combustion.m</a:t>
            </a:r>
            <a:endParaRPr lang="en-US" dirty="0"/>
          </a:p>
        </p:txBody>
      </p:sp>
      <p:sp>
        <p:nvSpPr>
          <p:cNvPr id="3" name="Content Placeholder 2">
            <a:extLst>
              <a:ext uri="{FF2B5EF4-FFF2-40B4-BE49-F238E27FC236}">
                <a16:creationId xmlns:a16="http://schemas.microsoft.com/office/drawing/2014/main" id="{EC4555EB-5679-5C6F-5CF7-523DB1F526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092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4081-19B0-895E-610F-8F95463133CF}"/>
              </a:ext>
            </a:extLst>
          </p:cNvPr>
          <p:cNvSpPr>
            <a:spLocks noGrp="1"/>
          </p:cNvSpPr>
          <p:nvPr>
            <p:ph type="title"/>
          </p:nvPr>
        </p:nvSpPr>
        <p:spPr/>
        <p:txBody>
          <a:bodyPr/>
          <a:lstStyle/>
          <a:p>
            <a:r>
              <a:rPr lang="en-US" dirty="0" err="1"/>
              <a:t>exhaust_flow.m</a:t>
            </a:r>
            <a:endParaRPr lang="en-US" dirty="0"/>
          </a:p>
        </p:txBody>
      </p:sp>
      <p:sp>
        <p:nvSpPr>
          <p:cNvPr id="3" name="Content Placeholder 2">
            <a:extLst>
              <a:ext uri="{FF2B5EF4-FFF2-40B4-BE49-F238E27FC236}">
                <a16:creationId xmlns:a16="http://schemas.microsoft.com/office/drawing/2014/main" id="{EEA55F12-E3A4-1025-7E11-0FDC56B65D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280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AA51-B165-0474-3079-ABBC0D4BACC7}"/>
              </a:ext>
            </a:extLst>
          </p:cNvPr>
          <p:cNvSpPr>
            <a:spLocks noGrp="1"/>
          </p:cNvSpPr>
          <p:nvPr>
            <p:ph type="title"/>
          </p:nvPr>
        </p:nvSpPr>
        <p:spPr/>
        <p:txBody>
          <a:bodyPr/>
          <a:lstStyle/>
          <a:p>
            <a:r>
              <a:rPr lang="en-US" dirty="0" err="1"/>
              <a:t>thermal_balance.m</a:t>
            </a:r>
            <a:endParaRPr lang="en-US" dirty="0"/>
          </a:p>
        </p:txBody>
      </p:sp>
      <p:sp>
        <p:nvSpPr>
          <p:cNvPr id="3" name="Content Placeholder 2">
            <a:extLst>
              <a:ext uri="{FF2B5EF4-FFF2-40B4-BE49-F238E27FC236}">
                <a16:creationId xmlns:a16="http://schemas.microsoft.com/office/drawing/2014/main" id="{86E02C20-F831-42BB-3D5A-5451CB5179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191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2CE4-4A94-0AA9-FF0A-96EF1A823FA0}"/>
              </a:ext>
            </a:extLst>
          </p:cNvPr>
          <p:cNvSpPr>
            <a:spLocks noGrp="1"/>
          </p:cNvSpPr>
          <p:nvPr>
            <p:ph type="title"/>
          </p:nvPr>
        </p:nvSpPr>
        <p:spPr/>
        <p:txBody>
          <a:bodyPr/>
          <a:lstStyle/>
          <a:p>
            <a:r>
              <a:rPr lang="en-US" dirty="0" err="1"/>
              <a:t>pump.m</a:t>
            </a:r>
            <a:endParaRPr lang="en-US" dirty="0"/>
          </a:p>
        </p:txBody>
      </p:sp>
      <p:sp>
        <p:nvSpPr>
          <p:cNvPr id="3" name="Content Placeholder 2">
            <a:extLst>
              <a:ext uri="{FF2B5EF4-FFF2-40B4-BE49-F238E27FC236}">
                <a16:creationId xmlns:a16="http://schemas.microsoft.com/office/drawing/2014/main" id="{4F471130-1984-5E76-55F7-A3D4904B4E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253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D775-0DE7-C92A-E8EB-238D7B951908}"/>
              </a:ext>
            </a:extLst>
          </p:cNvPr>
          <p:cNvSpPr>
            <a:spLocks noGrp="1"/>
          </p:cNvSpPr>
          <p:nvPr>
            <p:ph type="title"/>
          </p:nvPr>
        </p:nvSpPr>
        <p:spPr/>
        <p:txBody>
          <a:bodyPr/>
          <a:lstStyle/>
          <a:p>
            <a:r>
              <a:rPr lang="en-US" dirty="0" err="1"/>
              <a:t>gas_generator.m</a:t>
            </a:r>
            <a:endParaRPr lang="en-US" dirty="0"/>
          </a:p>
        </p:txBody>
      </p:sp>
      <p:sp>
        <p:nvSpPr>
          <p:cNvPr id="3" name="Content Placeholder 2">
            <a:extLst>
              <a:ext uri="{FF2B5EF4-FFF2-40B4-BE49-F238E27FC236}">
                <a16:creationId xmlns:a16="http://schemas.microsoft.com/office/drawing/2014/main" id="{9ECF82A5-A35E-91D9-A03F-43FA91E8CB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73946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290</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MATLAB for GG Cycle Engine</vt:lpstr>
      <vt:lpstr>Getting Started</vt:lpstr>
      <vt:lpstr>Overview and Motivation</vt:lpstr>
      <vt:lpstr>main.m</vt:lpstr>
      <vt:lpstr>combustion.m</vt:lpstr>
      <vt:lpstr>exhaust_flow.m</vt:lpstr>
      <vt:lpstr>thermal_balance.m</vt:lpstr>
      <vt:lpstr>pump.m</vt:lpstr>
      <vt:lpstr>gas_generator.m</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for GG Cycle Engine</dc:title>
  <dc:creator>Brendan Morgan</dc:creator>
  <cp:lastModifiedBy>Brendan Morgan</cp:lastModifiedBy>
  <cp:revision>2</cp:revision>
  <dcterms:created xsi:type="dcterms:W3CDTF">2023-01-12T03:39:03Z</dcterms:created>
  <dcterms:modified xsi:type="dcterms:W3CDTF">2023-01-14T08:27:27Z</dcterms:modified>
</cp:coreProperties>
</file>