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F"/>
    <a:srgbClr val="86775F"/>
    <a:srgbClr val="964B00"/>
    <a:srgbClr val="FF0000"/>
    <a:srgbClr val="00FFFF"/>
    <a:srgbClr val="FF808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706" autoAdjust="0"/>
  </p:normalViewPr>
  <p:slideViewPr>
    <p:cSldViewPr snapToGrid="0">
      <p:cViewPr>
        <p:scale>
          <a:sx n="110" d="100"/>
          <a:sy n="110" d="100"/>
        </p:scale>
        <p:origin x="62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8BC89-11CA-47CF-9C40-242F538D6EF5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FC7A7-6840-46E7-843E-21A22983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401F-3709-E897-DA58-D981FD851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D1D93-E9CD-E891-9EFD-F1DD3D12A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EC7D-A3C8-C7C8-50BE-A50A4C76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0E71-2536-A06A-C639-95DDC995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3D25-1634-1F96-E57F-27239E19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EE2B-59E5-DCF3-B96F-163B4042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6021-C86A-D4FF-2118-EAF076FC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1640-D5E5-B134-1223-32EEDF7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C576-57D4-C5D5-FFE9-C7973B35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1564-D927-4392-330B-CAAF5A2C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9314C-0474-BC08-51E1-BB0A5ABE4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3184-B5D5-12F5-3157-100A1A9B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A31E-4543-ADAC-7E25-E827780A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25F9-D8D9-28A2-B1A7-B5077788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8458-1745-F25B-DBED-222E1B26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72AA-4D15-6A70-8376-8222ACB4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D142-5BCB-FCD1-8B96-EF7841FD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8FD4-FC7D-C30C-C3B7-588BA338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8D86-4AA3-888E-6764-670AD324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5B15-B99E-D513-4611-9DBF098F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CE66-45F5-C1DB-B6BB-E8DB2F93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520B2-D696-CB5A-738D-26560CDD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A16-A740-8763-B8E2-1E2EC7B1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1FB3-CF68-1F7E-263F-A9B0AD1F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EAA8-30EA-984B-D723-CF3B97B8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9B3B-701D-6457-CB47-3226F136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1116-2927-9DF7-3DD8-953CE6278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051D3-C2A6-A075-9FC5-C397DD08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EB7EC-3719-C481-9606-74E5768F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7B6D-AEC3-D12C-CA3B-BB5CB477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AAC6-B952-96A4-A8DA-DDB048D0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EFDD-0E54-5D4B-E1A7-2181464F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79C1C-CA07-60A0-ABD8-56DEB0A7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48AE0-9BE7-B2EF-E265-D7A568FA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FF9BB-B846-E112-0ED2-E45E37EC3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395C1-41BA-198B-C8FA-2562A1120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479C4-8892-CA3C-5423-29544A81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6EF64-DB22-15BF-89D4-28721E0E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6F4C2-472D-0BBA-2167-D8E3FCE4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7E49-B5DA-1862-69E8-EC6C7D71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C6BA4-5BA6-A760-340B-9D15D535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5A129-0B8B-91EB-DE64-910F5378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A770-DD49-030A-788B-C8E9332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6D746-2F06-B6C9-988D-D0625A54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484B7-518C-DE90-9546-C7A47DF6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7E6AA-DC43-B1B7-5BC7-1DFBABDB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EA56-9E4B-7024-223C-82404F63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D938-CEF6-87A9-69F1-BF6CE28A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7CBDC-F52F-97DB-EECB-AC10AC0BE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2BDD-377D-7C6E-B6CD-3194BADB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371-7B3F-00E6-14BC-F3208F09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2-25C9-66D6-0985-F0AE9025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188C-4076-80A3-965E-ECE783D7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89B64-36C7-242A-5134-EA6D0DC86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F2AC3-AE51-4CC4-E928-02DF4F504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ABF59-2658-6B74-5D34-9403F53B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623C3-C18C-0845-B4F0-5345BF5B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E6E4-C754-FF44-A1C7-29E69DF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A2297-6916-39C5-2456-D2FFA468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8BFD-3418-E9AB-7DBE-1015416E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4BAE-C7E4-066F-334A-AE49F8C71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ADD60-8BC1-4359-8004-B4B00B4D25AE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126F-FB5E-A14B-82D8-333AD4ABB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5692-B329-FE73-446A-1337F2D09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6D3C1-8E7E-43D2-917E-4AFE7B66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7D97DD1-A68F-26FD-68EB-216284781D36}"/>
              </a:ext>
            </a:extLst>
          </p:cNvPr>
          <p:cNvSpPr txBox="1"/>
          <p:nvPr/>
        </p:nvSpPr>
        <p:spPr>
          <a:xfrm>
            <a:off x="4525382" y="2848750"/>
            <a:ext cx="8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exit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9C7A73-B230-8664-3A77-20D65CB13603}"/>
              </a:ext>
            </a:extLst>
          </p:cNvPr>
          <p:cNvSpPr txBox="1"/>
          <p:nvPr/>
        </p:nvSpPr>
        <p:spPr>
          <a:xfrm>
            <a:off x="1410569" y="1835046"/>
            <a:ext cx="353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2007E-6700-C4FA-465B-77C7E520B45D}"/>
              </a:ext>
            </a:extLst>
          </p:cNvPr>
          <p:cNvSpPr/>
          <p:nvPr/>
        </p:nvSpPr>
        <p:spPr>
          <a:xfrm>
            <a:off x="348485" y="1752600"/>
            <a:ext cx="147746" cy="1533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802EA43-2A8E-B153-7B3A-FB312595D8D6}"/>
              </a:ext>
            </a:extLst>
          </p:cNvPr>
          <p:cNvSpPr/>
          <p:nvPr/>
        </p:nvSpPr>
        <p:spPr>
          <a:xfrm>
            <a:off x="410445" y="1751135"/>
            <a:ext cx="1249016" cy="976023"/>
          </a:xfrm>
          <a:custGeom>
            <a:avLst/>
            <a:gdLst>
              <a:gd name="connsiteX0" fmla="*/ 224589 w 1275347"/>
              <a:gd name="connsiteY0" fmla="*/ 0 h 962526"/>
              <a:gd name="connsiteX1" fmla="*/ 40105 w 1275347"/>
              <a:gd name="connsiteY1" fmla="*/ 8021 h 962526"/>
              <a:gd name="connsiteX2" fmla="*/ 0 w 1275347"/>
              <a:gd name="connsiteY2" fmla="*/ 962526 h 962526"/>
              <a:gd name="connsiteX3" fmla="*/ 1275347 w 1275347"/>
              <a:gd name="connsiteY3" fmla="*/ 922421 h 962526"/>
              <a:gd name="connsiteX4" fmla="*/ 1066800 w 1275347"/>
              <a:gd name="connsiteY4" fmla="*/ 794084 h 962526"/>
              <a:gd name="connsiteX5" fmla="*/ 681789 w 1275347"/>
              <a:gd name="connsiteY5" fmla="*/ 609600 h 962526"/>
              <a:gd name="connsiteX6" fmla="*/ 433136 w 1275347"/>
              <a:gd name="connsiteY6" fmla="*/ 393031 h 962526"/>
              <a:gd name="connsiteX7" fmla="*/ 280736 w 1275347"/>
              <a:gd name="connsiteY7" fmla="*/ 152400 h 962526"/>
              <a:gd name="connsiteX8" fmla="*/ 224589 w 1275347"/>
              <a:gd name="connsiteY8" fmla="*/ 0 h 96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5347" h="962526">
                <a:moveTo>
                  <a:pt x="224589" y="0"/>
                </a:moveTo>
                <a:lnTo>
                  <a:pt x="40105" y="8021"/>
                </a:lnTo>
                <a:lnTo>
                  <a:pt x="0" y="962526"/>
                </a:lnTo>
                <a:lnTo>
                  <a:pt x="1275347" y="922421"/>
                </a:lnTo>
                <a:lnTo>
                  <a:pt x="1066800" y="794084"/>
                </a:lnTo>
                <a:lnTo>
                  <a:pt x="681789" y="609600"/>
                </a:lnTo>
                <a:lnTo>
                  <a:pt x="433136" y="393031"/>
                </a:lnTo>
                <a:lnTo>
                  <a:pt x="280736" y="152400"/>
                </a:lnTo>
                <a:lnTo>
                  <a:pt x="224589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CA7CEB-D9A3-8E9B-0C40-E5740D1723EE}"/>
              </a:ext>
            </a:extLst>
          </p:cNvPr>
          <p:cNvSpPr/>
          <p:nvPr/>
        </p:nvSpPr>
        <p:spPr>
          <a:xfrm>
            <a:off x="354999" y="2630906"/>
            <a:ext cx="1304462" cy="65415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27262A-7A57-C15C-834E-F887B76848AA}"/>
              </a:ext>
            </a:extLst>
          </p:cNvPr>
          <p:cNvSpPr/>
          <p:nvPr/>
        </p:nvSpPr>
        <p:spPr>
          <a:xfrm>
            <a:off x="1659468" y="1752599"/>
            <a:ext cx="2870196" cy="153246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65E954D-10F3-5236-C506-EBBD9F4AC13E}"/>
              </a:ext>
            </a:extLst>
          </p:cNvPr>
          <p:cNvSpPr/>
          <p:nvPr/>
        </p:nvSpPr>
        <p:spPr>
          <a:xfrm>
            <a:off x="1659467" y="533400"/>
            <a:ext cx="5791804" cy="2319867"/>
          </a:xfrm>
          <a:prstGeom prst="arc">
            <a:avLst>
              <a:gd name="adj1" fmla="val 5436497"/>
              <a:gd name="adj2" fmla="val 10744567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A1CE58D-65CB-4AE0-C08C-9256430E6102}"/>
              </a:ext>
            </a:extLst>
          </p:cNvPr>
          <p:cNvSpPr/>
          <p:nvPr/>
        </p:nvSpPr>
        <p:spPr>
          <a:xfrm>
            <a:off x="1163839" y="389468"/>
            <a:ext cx="6803293" cy="2590800"/>
          </a:xfrm>
          <a:prstGeom prst="arc">
            <a:avLst>
              <a:gd name="adj1" fmla="val 5436497"/>
              <a:gd name="adj2" fmla="val 10744567"/>
            </a:avLst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3189AA-41CB-44EF-CCD9-6E24BE61F775}"/>
              </a:ext>
            </a:extLst>
          </p:cNvPr>
          <p:cNvCxnSpPr>
            <a:cxnSpLocks/>
          </p:cNvCxnSpPr>
          <p:nvPr/>
        </p:nvCxnSpPr>
        <p:spPr>
          <a:xfrm flipH="1">
            <a:off x="354999" y="3285061"/>
            <a:ext cx="4174665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30427-C610-4E29-F3AB-AE63169F49D3}"/>
              </a:ext>
            </a:extLst>
          </p:cNvPr>
          <p:cNvCxnSpPr>
            <a:cxnSpLocks/>
          </p:cNvCxnSpPr>
          <p:nvPr/>
        </p:nvCxnSpPr>
        <p:spPr>
          <a:xfrm flipH="1">
            <a:off x="1659467" y="1752600"/>
            <a:ext cx="287020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C9B3-7883-7EF5-345D-B3E1B6D5DA95}"/>
              </a:ext>
            </a:extLst>
          </p:cNvPr>
          <p:cNvCxnSpPr>
            <a:cxnSpLocks/>
          </p:cNvCxnSpPr>
          <p:nvPr/>
        </p:nvCxnSpPr>
        <p:spPr>
          <a:xfrm flipV="1">
            <a:off x="4529664" y="1752600"/>
            <a:ext cx="3" cy="110066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BB2B83-AD0B-CBAF-394B-0691B1AC0C62}"/>
              </a:ext>
            </a:extLst>
          </p:cNvPr>
          <p:cNvCxnSpPr>
            <a:cxnSpLocks/>
          </p:cNvCxnSpPr>
          <p:nvPr/>
        </p:nvCxnSpPr>
        <p:spPr>
          <a:xfrm flipV="1">
            <a:off x="4529664" y="3115733"/>
            <a:ext cx="0" cy="16933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9FA86C-6AAE-C6AD-C1A3-67538FA5E20F}"/>
              </a:ext>
            </a:extLst>
          </p:cNvPr>
          <p:cNvCxnSpPr>
            <a:cxnSpLocks/>
          </p:cNvCxnSpPr>
          <p:nvPr/>
        </p:nvCxnSpPr>
        <p:spPr>
          <a:xfrm flipH="1">
            <a:off x="354999" y="1752600"/>
            <a:ext cx="263068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A12B842F-32E2-F37D-1FAC-15CD979AEC3A}"/>
              </a:ext>
            </a:extLst>
          </p:cNvPr>
          <p:cNvSpPr/>
          <p:nvPr/>
        </p:nvSpPr>
        <p:spPr>
          <a:xfrm>
            <a:off x="618067" y="228600"/>
            <a:ext cx="7867344" cy="2887133"/>
          </a:xfrm>
          <a:prstGeom prst="arc">
            <a:avLst>
              <a:gd name="adj1" fmla="val 5436497"/>
              <a:gd name="adj2" fmla="val 10744567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9D937-7D47-17E4-7735-6D26D73069E0}"/>
              </a:ext>
            </a:extLst>
          </p:cNvPr>
          <p:cNvSpPr/>
          <p:nvPr/>
        </p:nvSpPr>
        <p:spPr>
          <a:xfrm>
            <a:off x="1" y="1659468"/>
            <a:ext cx="371679" cy="2607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60FFE0-D75D-B27D-3026-35D0C8F3742E}"/>
              </a:ext>
            </a:extLst>
          </p:cNvPr>
          <p:cNvCxnSpPr>
            <a:cxnSpLocks/>
          </p:cNvCxnSpPr>
          <p:nvPr/>
        </p:nvCxnSpPr>
        <p:spPr>
          <a:xfrm>
            <a:off x="177800" y="1347091"/>
            <a:ext cx="0" cy="310726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26AC34-EDA7-1D1B-4D73-AF34BD217308}"/>
              </a:ext>
            </a:extLst>
          </p:cNvPr>
          <p:cNvSpPr txBox="1"/>
          <p:nvPr/>
        </p:nvSpPr>
        <p:spPr>
          <a:xfrm>
            <a:off x="585995" y="1358095"/>
            <a:ext cx="121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7EA63-132F-7A64-CF89-4B0355E94A8F}"/>
              </a:ext>
            </a:extLst>
          </p:cNvPr>
          <p:cNvSpPr txBox="1"/>
          <p:nvPr/>
        </p:nvSpPr>
        <p:spPr>
          <a:xfrm>
            <a:off x="4876806" y="2778668"/>
            <a:ext cx="121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 Out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05CA32-9A49-730F-9A57-0E6F30C76206}"/>
              </a:ext>
            </a:extLst>
          </p:cNvPr>
          <p:cNvCxnSpPr/>
          <p:nvPr/>
        </p:nvCxnSpPr>
        <p:spPr>
          <a:xfrm>
            <a:off x="177800" y="1363133"/>
            <a:ext cx="262467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6CD068-D7E9-811F-E488-134C63EC7B08}"/>
              </a:ext>
            </a:extLst>
          </p:cNvPr>
          <p:cNvCxnSpPr>
            <a:cxnSpLocks/>
          </p:cNvCxnSpPr>
          <p:nvPr/>
        </p:nvCxnSpPr>
        <p:spPr>
          <a:xfrm>
            <a:off x="440267" y="1363133"/>
            <a:ext cx="184453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69780-494B-CD9D-AE5A-37034A4A6421}"/>
              </a:ext>
            </a:extLst>
          </p:cNvPr>
          <p:cNvCxnSpPr>
            <a:cxnSpLocks/>
          </p:cNvCxnSpPr>
          <p:nvPr/>
        </p:nvCxnSpPr>
        <p:spPr>
          <a:xfrm>
            <a:off x="624720" y="1363133"/>
            <a:ext cx="516468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9E8E87-4835-F6DE-0D34-BF5E71590A06}"/>
              </a:ext>
            </a:extLst>
          </p:cNvPr>
          <p:cNvCxnSpPr>
            <a:cxnSpLocks/>
          </p:cNvCxnSpPr>
          <p:nvPr/>
        </p:nvCxnSpPr>
        <p:spPr>
          <a:xfrm>
            <a:off x="1142993" y="1363133"/>
            <a:ext cx="516468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2C35B9-905C-046B-2918-FB8301EB583D}"/>
              </a:ext>
            </a:extLst>
          </p:cNvPr>
          <p:cNvCxnSpPr>
            <a:cxnSpLocks/>
          </p:cNvCxnSpPr>
          <p:nvPr/>
        </p:nvCxnSpPr>
        <p:spPr>
          <a:xfrm>
            <a:off x="1659461" y="1363133"/>
            <a:ext cx="2870203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E78DFA-18D1-93BA-5302-A4F83DB20A54}"/>
              </a:ext>
            </a:extLst>
          </p:cNvPr>
          <p:cNvSpPr txBox="1"/>
          <p:nvPr/>
        </p:nvSpPr>
        <p:spPr>
          <a:xfrm rot="19363234">
            <a:off x="-247343" y="942576"/>
            <a:ext cx="12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 Axis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FE9F60-293B-C730-57A2-0942B1BF7CB9}"/>
              </a:ext>
            </a:extLst>
          </p:cNvPr>
          <p:cNvSpPr txBox="1"/>
          <p:nvPr/>
        </p:nvSpPr>
        <p:spPr>
          <a:xfrm rot="19363234">
            <a:off x="274256" y="904991"/>
            <a:ext cx="8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shaft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05F259-64AC-C6B3-71D4-942402478146}"/>
              </a:ext>
            </a:extLst>
          </p:cNvPr>
          <p:cNvSpPr txBox="1"/>
          <p:nvPr/>
        </p:nvSpPr>
        <p:spPr>
          <a:xfrm rot="19363234">
            <a:off x="506900" y="923226"/>
            <a:ext cx="8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inner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C01AA-67A3-4017-EA07-C38F8239616C}"/>
              </a:ext>
            </a:extLst>
          </p:cNvPr>
          <p:cNvSpPr txBox="1"/>
          <p:nvPr/>
        </p:nvSpPr>
        <p:spPr>
          <a:xfrm rot="19363234">
            <a:off x="980339" y="905372"/>
            <a:ext cx="8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rms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66F6EF-A2C9-D719-119F-4DAC387CABC7}"/>
              </a:ext>
            </a:extLst>
          </p:cNvPr>
          <p:cNvSpPr txBox="1"/>
          <p:nvPr/>
        </p:nvSpPr>
        <p:spPr>
          <a:xfrm rot="19363234">
            <a:off x="1475973" y="900134"/>
            <a:ext cx="8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eye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74934E-6E86-1040-0D45-EE018AC03B2C}"/>
              </a:ext>
            </a:extLst>
          </p:cNvPr>
          <p:cNvSpPr txBox="1"/>
          <p:nvPr/>
        </p:nvSpPr>
        <p:spPr>
          <a:xfrm rot="19363234">
            <a:off x="4346176" y="871538"/>
            <a:ext cx="8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exit</a:t>
            </a:r>
            <a:endParaRPr lang="en-US" sz="1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38988A-8BBE-01F3-FDBE-3108E8186F59}"/>
              </a:ext>
            </a:extLst>
          </p:cNvPr>
          <p:cNvCxnSpPr>
            <a:cxnSpLocks/>
          </p:cNvCxnSpPr>
          <p:nvPr/>
        </p:nvCxnSpPr>
        <p:spPr>
          <a:xfrm>
            <a:off x="1659461" y="1745027"/>
            <a:ext cx="0" cy="348775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A156FF-51BE-F4A8-8142-20C2E910DC37}"/>
              </a:ext>
            </a:extLst>
          </p:cNvPr>
          <p:cNvCxnSpPr>
            <a:cxnSpLocks/>
          </p:cNvCxnSpPr>
          <p:nvPr/>
        </p:nvCxnSpPr>
        <p:spPr>
          <a:xfrm>
            <a:off x="3505200" y="2853266"/>
            <a:ext cx="1015145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ECED30-1CC0-CBD3-B16F-0A0E658CD656}"/>
              </a:ext>
            </a:extLst>
          </p:cNvPr>
          <p:cNvSpPr txBox="1"/>
          <p:nvPr/>
        </p:nvSpPr>
        <p:spPr>
          <a:xfrm>
            <a:off x="1405083" y="1638319"/>
            <a:ext cx="656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3031BC-589C-588B-2B16-E00F3157CCF4}"/>
              </a:ext>
            </a:extLst>
          </p:cNvPr>
          <p:cNvSpPr txBox="1"/>
          <p:nvPr/>
        </p:nvSpPr>
        <p:spPr>
          <a:xfrm>
            <a:off x="3354720" y="2519690"/>
            <a:ext cx="656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CFB3D5-6851-228B-A455-0F6CB76E37E7}"/>
              </a:ext>
            </a:extLst>
          </p:cNvPr>
          <p:cNvSpPr txBox="1"/>
          <p:nvPr/>
        </p:nvSpPr>
        <p:spPr>
          <a:xfrm>
            <a:off x="4266734" y="2583432"/>
            <a:ext cx="656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E73C0-FE0C-7450-A5A8-E785D53C68E8}"/>
              </a:ext>
            </a:extLst>
          </p:cNvPr>
          <p:cNvSpPr txBox="1"/>
          <p:nvPr/>
        </p:nvSpPr>
        <p:spPr>
          <a:xfrm rot="1128993">
            <a:off x="2118204" y="2324541"/>
            <a:ext cx="13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Shroud Curve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2314D-8B23-E5B5-71ED-D08A1A60D3A3}"/>
              </a:ext>
            </a:extLst>
          </p:cNvPr>
          <p:cNvSpPr txBox="1"/>
          <p:nvPr/>
        </p:nvSpPr>
        <p:spPr>
          <a:xfrm rot="878751">
            <a:off x="1527292" y="2830837"/>
            <a:ext cx="13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Impeller Curve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62A2CB-494A-4E53-5ECC-19E539F09D2F}"/>
              </a:ext>
            </a:extLst>
          </p:cNvPr>
          <p:cNvCxnSpPr>
            <a:cxnSpLocks/>
          </p:cNvCxnSpPr>
          <p:nvPr/>
        </p:nvCxnSpPr>
        <p:spPr>
          <a:xfrm flipV="1">
            <a:off x="4533385" y="2878440"/>
            <a:ext cx="0" cy="206211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22B417-29D2-3DD9-A453-2144DC16CBAC}"/>
              </a:ext>
            </a:extLst>
          </p:cNvPr>
          <p:cNvSpPr txBox="1"/>
          <p:nvPr/>
        </p:nvSpPr>
        <p:spPr>
          <a:xfrm>
            <a:off x="1668780" y="2151998"/>
            <a:ext cx="8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eye</a:t>
            </a:r>
            <a:endParaRPr lang="en-US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1B1014-57D6-2DE8-10BA-D4DF14D1F5AF}"/>
              </a:ext>
            </a:extLst>
          </p:cNvPr>
          <p:cNvCxnSpPr>
            <a:cxnSpLocks/>
          </p:cNvCxnSpPr>
          <p:nvPr/>
        </p:nvCxnSpPr>
        <p:spPr>
          <a:xfrm flipV="1">
            <a:off x="1484010" y="2084702"/>
            <a:ext cx="348736" cy="490862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0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90D85-49E3-00B1-9E7A-39339939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0" y="1310823"/>
            <a:ext cx="5875529" cy="4892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195D4B-46ED-D922-8DB6-0311E0FD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38" y="1634701"/>
            <a:ext cx="5029636" cy="424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DA832-6B23-2298-E006-7F207D486C1E}"/>
              </a:ext>
            </a:extLst>
          </p:cNvPr>
          <p:cNvSpPr txBox="1"/>
          <p:nvPr/>
        </p:nvSpPr>
        <p:spPr>
          <a:xfrm>
            <a:off x="5363632" y="2455334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Pump Gear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CD4A4-43CF-AD3F-8C3A-4034FBD3520C}"/>
              </a:ext>
            </a:extLst>
          </p:cNvPr>
          <p:cNvSpPr txBox="1"/>
          <p:nvPr/>
        </p:nvSpPr>
        <p:spPr>
          <a:xfrm>
            <a:off x="1960032" y="4013200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Turbine Gear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08FE-9769-F600-6291-2F64EBD46374}"/>
              </a:ext>
            </a:extLst>
          </p:cNvPr>
          <p:cNvSpPr txBox="1"/>
          <p:nvPr/>
        </p:nvSpPr>
        <p:spPr>
          <a:xfrm>
            <a:off x="795257" y="2323458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Gas inlet</a:t>
            </a:r>
          </a:p>
        </p:txBody>
      </p:sp>
    </p:spTree>
    <p:extLst>
      <p:ext uri="{BB962C8B-B14F-4D97-AF65-F5344CB8AC3E}">
        <p14:creationId xmlns:p14="http://schemas.microsoft.com/office/powerpoint/2010/main" val="422775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AF4E9-0661-95A5-1D50-1FE1DC47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9" y="2091574"/>
            <a:ext cx="11324301" cy="267485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A66CBB-57B3-6F8A-B34E-46EE0FF4A7D0}"/>
              </a:ext>
            </a:extLst>
          </p:cNvPr>
          <p:cNvCxnSpPr/>
          <p:nvPr/>
        </p:nvCxnSpPr>
        <p:spPr>
          <a:xfrm flipV="1">
            <a:off x="6019799" y="1968501"/>
            <a:ext cx="0" cy="292099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39BAC7-4C46-ADFD-11D2-3CAA036E3006}"/>
              </a:ext>
            </a:extLst>
          </p:cNvPr>
          <p:cNvCxnSpPr>
            <a:cxnSpLocks/>
          </p:cNvCxnSpPr>
          <p:nvPr/>
        </p:nvCxnSpPr>
        <p:spPr>
          <a:xfrm>
            <a:off x="6400800" y="2404533"/>
            <a:ext cx="474980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881D9-E45D-9181-BA44-EB3EC30B2483}"/>
              </a:ext>
            </a:extLst>
          </p:cNvPr>
          <p:cNvCxnSpPr>
            <a:cxnSpLocks/>
          </p:cNvCxnSpPr>
          <p:nvPr/>
        </p:nvCxnSpPr>
        <p:spPr>
          <a:xfrm>
            <a:off x="11150600" y="2404533"/>
            <a:ext cx="237067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FD8A2F-462D-A0F7-12C1-0971E14B28FC}"/>
              </a:ext>
            </a:extLst>
          </p:cNvPr>
          <p:cNvCxnSpPr>
            <a:cxnSpLocks/>
          </p:cNvCxnSpPr>
          <p:nvPr/>
        </p:nvCxnSpPr>
        <p:spPr>
          <a:xfrm>
            <a:off x="11387667" y="2404533"/>
            <a:ext cx="224041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44D8DA-FC25-57DD-01CA-D4D04097E07E}"/>
              </a:ext>
            </a:extLst>
          </p:cNvPr>
          <p:cNvSpPr txBox="1"/>
          <p:nvPr/>
        </p:nvSpPr>
        <p:spPr>
          <a:xfrm rot="19363234">
            <a:off x="11328408" y="1797496"/>
            <a:ext cx="114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tip</a:t>
            </a:r>
            <a:r>
              <a:rPr lang="en-US" sz="1400" dirty="0"/>
              <a:t>=3.125”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238C7-6476-BDD0-CDB3-38C399370432}"/>
              </a:ext>
            </a:extLst>
          </p:cNvPr>
          <p:cNvSpPr txBox="1"/>
          <p:nvPr/>
        </p:nvSpPr>
        <p:spPr>
          <a:xfrm>
            <a:off x="10816220" y="2454379"/>
            <a:ext cx="144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pitchline</a:t>
            </a:r>
            <a:r>
              <a:rPr lang="en-US" sz="1400" dirty="0"/>
              <a:t>=3.00”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C85C15-71CB-1204-E182-9C3DBDC44250}"/>
              </a:ext>
            </a:extLst>
          </p:cNvPr>
          <p:cNvSpPr txBox="1"/>
          <p:nvPr/>
        </p:nvSpPr>
        <p:spPr>
          <a:xfrm rot="19363234">
            <a:off x="10787185" y="1817536"/>
            <a:ext cx="127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base</a:t>
            </a:r>
            <a:r>
              <a:rPr lang="en-US" sz="1400" dirty="0"/>
              <a:t>=2.875”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7FBA4-1A3A-199B-16BE-B5FB42D1F4BE}"/>
              </a:ext>
            </a:extLst>
          </p:cNvPr>
          <p:cNvSpPr txBox="1"/>
          <p:nvPr/>
        </p:nvSpPr>
        <p:spPr>
          <a:xfrm>
            <a:off x="5410202" y="1614682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Spin Axis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F299-DD56-60F8-94AC-F86A861A3BF8}"/>
              </a:ext>
            </a:extLst>
          </p:cNvPr>
          <p:cNvCxnSpPr>
            <a:cxnSpLocks/>
          </p:cNvCxnSpPr>
          <p:nvPr/>
        </p:nvCxnSpPr>
        <p:spPr>
          <a:xfrm>
            <a:off x="6019799" y="2404533"/>
            <a:ext cx="381001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1F9C9B-6838-5EC0-8D11-522553D43B6A}"/>
              </a:ext>
            </a:extLst>
          </p:cNvPr>
          <p:cNvSpPr txBox="1"/>
          <p:nvPr/>
        </p:nvSpPr>
        <p:spPr>
          <a:xfrm>
            <a:off x="6096503" y="2076024"/>
            <a:ext cx="15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shaft</a:t>
            </a:r>
            <a:r>
              <a:rPr lang="en-US" sz="1400" dirty="0"/>
              <a:t> = 5 mm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E4EB82-F569-C42E-0BEC-A1B675575FD0}"/>
              </a:ext>
            </a:extLst>
          </p:cNvPr>
          <p:cNvCxnSpPr>
            <a:cxnSpLocks/>
          </p:cNvCxnSpPr>
          <p:nvPr/>
        </p:nvCxnSpPr>
        <p:spPr>
          <a:xfrm>
            <a:off x="7762649" y="2844800"/>
            <a:ext cx="0" cy="1251045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190A11-2EF2-EAA4-504E-D8CB0BCD6E43}"/>
              </a:ext>
            </a:extLst>
          </p:cNvPr>
          <p:cNvSpPr txBox="1"/>
          <p:nvPr/>
        </p:nvSpPr>
        <p:spPr>
          <a:xfrm>
            <a:off x="7257873" y="3316433"/>
            <a:ext cx="77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0.7”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387981-A881-613C-1432-6B6E25C8699D}"/>
              </a:ext>
            </a:extLst>
          </p:cNvPr>
          <p:cNvCxnSpPr>
            <a:cxnSpLocks/>
          </p:cNvCxnSpPr>
          <p:nvPr/>
        </p:nvCxnSpPr>
        <p:spPr>
          <a:xfrm>
            <a:off x="8729134" y="3030415"/>
            <a:ext cx="0" cy="867508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C5E76A-7435-6B46-2A23-62062E20BEBA}"/>
              </a:ext>
            </a:extLst>
          </p:cNvPr>
          <p:cNvSpPr txBox="1"/>
          <p:nvPr/>
        </p:nvSpPr>
        <p:spPr>
          <a:xfrm>
            <a:off x="8224358" y="3316433"/>
            <a:ext cx="77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0.5”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321914-AC7A-AEBE-862C-FE382A568D0B}"/>
              </a:ext>
            </a:extLst>
          </p:cNvPr>
          <p:cNvCxnSpPr>
            <a:cxnSpLocks/>
          </p:cNvCxnSpPr>
          <p:nvPr/>
        </p:nvCxnSpPr>
        <p:spPr>
          <a:xfrm>
            <a:off x="9588636" y="3112477"/>
            <a:ext cx="0" cy="709246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DCEAEF-F2E3-D2A7-C74A-4AC692A2127B}"/>
              </a:ext>
            </a:extLst>
          </p:cNvPr>
          <p:cNvSpPr txBox="1"/>
          <p:nvPr/>
        </p:nvSpPr>
        <p:spPr>
          <a:xfrm>
            <a:off x="9083860" y="3316433"/>
            <a:ext cx="77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0.4”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38DA72-53F8-DD2B-4C92-972C7BEDB064}"/>
              </a:ext>
            </a:extLst>
          </p:cNvPr>
          <p:cNvCxnSpPr>
            <a:cxnSpLocks/>
          </p:cNvCxnSpPr>
          <p:nvPr/>
        </p:nvCxnSpPr>
        <p:spPr>
          <a:xfrm>
            <a:off x="10480006" y="3200400"/>
            <a:ext cx="0" cy="53340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F96A7C-4321-A80B-85D4-BFED88B8D122}"/>
              </a:ext>
            </a:extLst>
          </p:cNvPr>
          <p:cNvSpPr txBox="1"/>
          <p:nvPr/>
        </p:nvSpPr>
        <p:spPr>
          <a:xfrm>
            <a:off x="9975230" y="3316433"/>
            <a:ext cx="77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0.3”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B02790-3217-F23A-618A-C14A0586CECD}"/>
              </a:ext>
            </a:extLst>
          </p:cNvPr>
          <p:cNvCxnSpPr>
            <a:cxnSpLocks/>
          </p:cNvCxnSpPr>
          <p:nvPr/>
        </p:nvCxnSpPr>
        <p:spPr>
          <a:xfrm>
            <a:off x="6543776" y="2583352"/>
            <a:ext cx="0" cy="176591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BB507D-8391-FC3E-6570-95323ABAB451}"/>
              </a:ext>
            </a:extLst>
          </p:cNvPr>
          <p:cNvSpPr txBox="1"/>
          <p:nvPr/>
        </p:nvSpPr>
        <p:spPr>
          <a:xfrm>
            <a:off x="6543776" y="3310280"/>
            <a:ext cx="77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1.0”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B1B2AF-8A22-C920-7C46-FB9C365AD2AA}"/>
              </a:ext>
            </a:extLst>
          </p:cNvPr>
          <p:cNvCxnSpPr>
            <a:cxnSpLocks/>
          </p:cNvCxnSpPr>
          <p:nvPr/>
        </p:nvCxnSpPr>
        <p:spPr>
          <a:xfrm>
            <a:off x="11000806" y="2816352"/>
            <a:ext cx="0" cy="1298448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807BB49-1BE6-6496-19E7-F3BBEC81A197}"/>
              </a:ext>
            </a:extLst>
          </p:cNvPr>
          <p:cNvSpPr txBox="1"/>
          <p:nvPr/>
        </p:nvSpPr>
        <p:spPr>
          <a:xfrm>
            <a:off x="10965970" y="3310279"/>
            <a:ext cx="77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0.75”</a:t>
            </a:r>
          </a:p>
        </p:txBody>
      </p:sp>
    </p:spTree>
    <p:extLst>
      <p:ext uri="{BB962C8B-B14F-4D97-AF65-F5344CB8AC3E}">
        <p14:creationId xmlns:p14="http://schemas.microsoft.com/office/powerpoint/2010/main" val="13775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ECD5C4D-83A7-E888-96C8-6A1AEB03E277}"/>
              </a:ext>
            </a:extLst>
          </p:cNvPr>
          <p:cNvSpPr/>
          <p:nvPr/>
        </p:nvSpPr>
        <p:spPr>
          <a:xfrm>
            <a:off x="-1" y="1"/>
            <a:ext cx="12191997" cy="2251686"/>
          </a:xfrm>
          <a:prstGeom prst="rect">
            <a:avLst/>
          </a:prstGeom>
          <a:solidFill>
            <a:srgbClr val="8677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C04F87-CA76-5DB6-29AC-DEBE887DA29F}"/>
              </a:ext>
            </a:extLst>
          </p:cNvPr>
          <p:cNvSpPr/>
          <p:nvPr/>
        </p:nvSpPr>
        <p:spPr>
          <a:xfrm>
            <a:off x="3558681" y="451434"/>
            <a:ext cx="5074631" cy="104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93FD685-5EAA-134E-B006-40B716D56A7B}"/>
              </a:ext>
            </a:extLst>
          </p:cNvPr>
          <p:cNvSpPr/>
          <p:nvPr/>
        </p:nvSpPr>
        <p:spPr>
          <a:xfrm rot="2839357">
            <a:off x="6192952" y="1036803"/>
            <a:ext cx="1521532" cy="220742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C2D8F9-959C-A26D-C772-A68DE883A779}"/>
              </a:ext>
            </a:extLst>
          </p:cNvPr>
          <p:cNvSpPr/>
          <p:nvPr/>
        </p:nvSpPr>
        <p:spPr>
          <a:xfrm rot="19038845">
            <a:off x="5571458" y="1782238"/>
            <a:ext cx="3204410" cy="32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24278C4F-CFB5-1182-9235-8DFDC17C9BBB}"/>
              </a:ext>
            </a:extLst>
          </p:cNvPr>
          <p:cNvSpPr/>
          <p:nvPr/>
        </p:nvSpPr>
        <p:spPr>
          <a:xfrm>
            <a:off x="7351874" y="1053520"/>
            <a:ext cx="718064" cy="731686"/>
          </a:xfrm>
          <a:prstGeom prst="arc">
            <a:avLst>
              <a:gd name="adj1" fmla="val 16200000"/>
              <a:gd name="adj2" fmla="val 1945862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00FA72-36E6-72BA-F37B-8D9C8C64A9E3}"/>
              </a:ext>
            </a:extLst>
          </p:cNvPr>
          <p:cNvCxnSpPr>
            <a:cxnSpLocks/>
          </p:cNvCxnSpPr>
          <p:nvPr/>
        </p:nvCxnSpPr>
        <p:spPr>
          <a:xfrm>
            <a:off x="5983706" y="6052768"/>
            <a:ext cx="465220" cy="6917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EF18CA-13E1-E5F3-6454-AE606E24E479}"/>
              </a:ext>
            </a:extLst>
          </p:cNvPr>
          <p:cNvCxnSpPr>
            <a:cxnSpLocks/>
            <a:stCxn id="33" idx="3"/>
            <a:endCxn id="33" idx="1"/>
          </p:cNvCxnSpPr>
          <p:nvPr/>
        </p:nvCxnSpPr>
        <p:spPr>
          <a:xfrm flipH="1">
            <a:off x="5995912" y="857264"/>
            <a:ext cx="2355502" cy="217252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353C0F-08F4-9DD1-6209-54BCF0E9F493}"/>
              </a:ext>
            </a:extLst>
          </p:cNvPr>
          <p:cNvCxnSpPr>
            <a:cxnSpLocks/>
          </p:cNvCxnSpPr>
          <p:nvPr/>
        </p:nvCxnSpPr>
        <p:spPr>
          <a:xfrm flipH="1">
            <a:off x="5983706" y="2321045"/>
            <a:ext cx="360946" cy="6917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AC56375B-28AB-00D6-EC3D-FE1F926D868D}"/>
              </a:ext>
            </a:extLst>
          </p:cNvPr>
          <p:cNvSpPr/>
          <p:nvPr/>
        </p:nvSpPr>
        <p:spPr>
          <a:xfrm>
            <a:off x="5626588" y="2646947"/>
            <a:ext cx="718064" cy="731686"/>
          </a:xfrm>
          <a:prstGeom prst="arc">
            <a:avLst>
              <a:gd name="adj1" fmla="val 16200000"/>
              <a:gd name="adj2" fmla="val 176925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582F24-FBD3-06F9-50B8-2DAD45EE1F7A}"/>
              </a:ext>
            </a:extLst>
          </p:cNvPr>
          <p:cNvSpPr txBox="1"/>
          <p:nvPr/>
        </p:nvSpPr>
        <p:spPr>
          <a:xfrm>
            <a:off x="4386722" y="2640807"/>
            <a:ext cx="158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200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θ</a:t>
            </a:r>
            <a:r>
              <a:rPr lang="en-US" sz="1200" baseline="-25000" dirty="0">
                <a:solidFill>
                  <a:srgbClr val="474747"/>
                </a:solidFill>
                <a:latin typeface="Roboto" panose="02000000000000000000" pitchFamily="2" charset="0"/>
              </a:rPr>
              <a:t>inlet</a:t>
            </a:r>
            <a:r>
              <a:rPr lang="en-US" sz="1200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el-GR" sz="1200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θ</a:t>
            </a:r>
            <a:r>
              <a:rPr lang="en-US" sz="1200" b="0" i="0" baseline="-2500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out</a:t>
            </a:r>
            <a:r>
              <a:rPr lang="en-US" sz="1200" baseline="-25000" dirty="0">
                <a:solidFill>
                  <a:srgbClr val="474747"/>
                </a:solidFill>
                <a:latin typeface="Roboto" panose="02000000000000000000" pitchFamily="2" charset="0"/>
              </a:rPr>
              <a:t>let</a:t>
            </a:r>
            <a:r>
              <a:rPr lang="en-US" sz="1200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 = 13.7</a:t>
            </a:r>
            <a:r>
              <a:rPr lang="en-US" sz="1200" b="0" i="0" baseline="3000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o</a:t>
            </a:r>
            <a:endParaRPr lang="en-US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52257-9316-44ED-C9CF-CAFC3C3F5264}"/>
              </a:ext>
            </a:extLst>
          </p:cNvPr>
          <p:cNvCxnSpPr>
            <a:cxnSpLocks/>
          </p:cNvCxnSpPr>
          <p:nvPr/>
        </p:nvCxnSpPr>
        <p:spPr>
          <a:xfrm flipV="1">
            <a:off x="5983706" y="2321045"/>
            <a:ext cx="0" cy="69174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1856BF-C2F7-4786-7A48-58282D5C128F}"/>
              </a:ext>
            </a:extLst>
          </p:cNvPr>
          <p:cNvCxnSpPr>
            <a:cxnSpLocks/>
          </p:cNvCxnSpPr>
          <p:nvPr/>
        </p:nvCxnSpPr>
        <p:spPr>
          <a:xfrm flipV="1">
            <a:off x="7710906" y="747588"/>
            <a:ext cx="0" cy="69174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019F6BE-2A17-A0CB-99E9-4BE13659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133" y="3012790"/>
            <a:ext cx="1584779" cy="3039978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AA2BE09D-57B9-4B8E-DDD3-AD84F701E25D}"/>
              </a:ext>
            </a:extLst>
          </p:cNvPr>
          <p:cNvSpPr/>
          <p:nvPr/>
        </p:nvSpPr>
        <p:spPr>
          <a:xfrm flipH="1">
            <a:off x="3701474" y="4466636"/>
            <a:ext cx="782294" cy="1287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7F176B1-533E-5392-B9C7-3652E1C6AD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6750745" y="3008984"/>
            <a:ext cx="1584779" cy="30399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088C95E-B63C-D2B6-87A1-EF061BB0A1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035682" y="2952315"/>
            <a:ext cx="1584779" cy="303997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7502123-37F3-B486-64FF-3AB27253E401}"/>
              </a:ext>
            </a:extLst>
          </p:cNvPr>
          <p:cNvSpPr/>
          <p:nvPr/>
        </p:nvSpPr>
        <p:spPr>
          <a:xfrm>
            <a:off x="5505975" y="-10903"/>
            <a:ext cx="1180042" cy="103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5DEDE415-06D8-9DF7-71E8-F53E4AA1D81F}"/>
              </a:ext>
            </a:extLst>
          </p:cNvPr>
          <p:cNvSpPr/>
          <p:nvPr/>
        </p:nvSpPr>
        <p:spPr>
          <a:xfrm rot="2839357">
            <a:off x="2925211" y="1044972"/>
            <a:ext cx="1521532" cy="220742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BE4C0E-E79D-8090-0962-2F0A156A5C2B}"/>
              </a:ext>
            </a:extLst>
          </p:cNvPr>
          <p:cNvSpPr/>
          <p:nvPr/>
        </p:nvSpPr>
        <p:spPr>
          <a:xfrm rot="19038845">
            <a:off x="2303717" y="1790407"/>
            <a:ext cx="3204410" cy="32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6AA81BD-EDF6-3EF2-D609-0F3AFBD34B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122798" y="3008984"/>
            <a:ext cx="1584779" cy="30399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7A5B26E-D31C-82A1-7876-6B60743735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31926" y="3008984"/>
            <a:ext cx="1584779" cy="3039978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DDB2ED-2399-26DE-561F-AB17DE6D95EA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6095996" y="-10903"/>
            <a:ext cx="0" cy="7496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D32D38-06EA-1559-D4DA-EC4BA033EC9B}"/>
              </a:ext>
            </a:extLst>
          </p:cNvPr>
          <p:cNvSpPr txBox="1"/>
          <p:nvPr/>
        </p:nvSpPr>
        <p:spPr>
          <a:xfrm>
            <a:off x="5379337" y="715244"/>
            <a:ext cx="155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Manifold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DFB602-0073-FE5B-A718-212CAAC88A5F}"/>
              </a:ext>
            </a:extLst>
          </p:cNvPr>
          <p:cNvSpPr txBox="1"/>
          <p:nvPr/>
        </p:nvSpPr>
        <p:spPr>
          <a:xfrm>
            <a:off x="7634504" y="487557"/>
            <a:ext cx="108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θ</a:t>
            </a:r>
            <a:r>
              <a:rPr lang="en-US" sz="1200" baseline="-25000" dirty="0">
                <a:solidFill>
                  <a:srgbClr val="474747"/>
                </a:solidFill>
                <a:latin typeface="Roboto" panose="02000000000000000000" pitchFamily="2" charset="0"/>
              </a:rPr>
              <a:t>nozzle</a:t>
            </a:r>
            <a:r>
              <a:rPr lang="en-US" sz="1200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 = 26.0</a:t>
            </a:r>
            <a:r>
              <a:rPr lang="en-US" sz="1200" b="0" i="0" baseline="3000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o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FC5EAA-8A88-8505-AF2F-4BCE666CEA87}"/>
              </a:ext>
            </a:extLst>
          </p:cNvPr>
          <p:cNvSpPr txBox="1"/>
          <p:nvPr/>
        </p:nvSpPr>
        <p:spPr>
          <a:xfrm>
            <a:off x="3168019" y="4213458"/>
            <a:ext cx="1427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rgbClr val="474747"/>
                </a:solidFill>
                <a:latin typeface="Roboto" panose="02000000000000000000" pitchFamily="2" charset="0"/>
              </a:rPr>
              <a:t>ω</a:t>
            </a:r>
            <a:r>
              <a:rPr lang="en-US" sz="1400" dirty="0">
                <a:solidFill>
                  <a:srgbClr val="474747"/>
                </a:solidFill>
                <a:latin typeface="Roboto" panose="02000000000000000000" pitchFamily="2" charset="0"/>
              </a:rPr>
              <a:t>r 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= 239.4 m/s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C6DBBD-C625-FB1B-2535-D4A54BEA43B5}"/>
              </a:ext>
            </a:extLst>
          </p:cNvPr>
          <p:cNvSpPr txBox="1"/>
          <p:nvPr/>
        </p:nvSpPr>
        <p:spPr>
          <a:xfrm>
            <a:off x="5515953" y="4551374"/>
            <a:ext cx="145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en-US" sz="1400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pitch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0.575”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1A8E0A-674E-BFEA-C949-327A9F52C01C}"/>
              </a:ext>
            </a:extLst>
          </p:cNvPr>
          <p:cNvSpPr txBox="1"/>
          <p:nvPr/>
        </p:nvSpPr>
        <p:spPr>
          <a:xfrm>
            <a:off x="8165605" y="2423803"/>
            <a:ext cx="145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gap ~ 0.05”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BCB485-C22C-85D1-50E7-4CF4FCFBF3F2}"/>
              </a:ext>
            </a:extLst>
          </p:cNvPr>
          <p:cNvSpPr txBox="1"/>
          <p:nvPr/>
        </p:nvSpPr>
        <p:spPr>
          <a:xfrm>
            <a:off x="8171946" y="3445928"/>
            <a:ext cx="145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en-US" sz="1400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chord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0.75”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828B7DE-665A-D3E2-2A11-782BEA090907}"/>
              </a:ext>
            </a:extLst>
          </p:cNvPr>
          <p:cNvCxnSpPr>
            <a:cxnSpLocks/>
          </p:cNvCxnSpPr>
          <p:nvPr/>
        </p:nvCxnSpPr>
        <p:spPr>
          <a:xfrm flipV="1">
            <a:off x="8343303" y="2251687"/>
            <a:ext cx="0" cy="769986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FA3FC0-D32C-50D2-B5DE-AEFDBC1DCEC3}"/>
              </a:ext>
            </a:extLst>
          </p:cNvPr>
          <p:cNvCxnSpPr>
            <a:cxnSpLocks/>
          </p:cNvCxnSpPr>
          <p:nvPr/>
        </p:nvCxnSpPr>
        <p:spPr>
          <a:xfrm flipH="1" flipV="1">
            <a:off x="8343303" y="3008984"/>
            <a:ext cx="8111" cy="3039978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105FB6-18C4-D2A6-3F52-818976ACA4F0}"/>
              </a:ext>
            </a:extLst>
          </p:cNvPr>
          <p:cNvCxnSpPr>
            <a:cxnSpLocks/>
          </p:cNvCxnSpPr>
          <p:nvPr/>
        </p:nvCxnSpPr>
        <p:spPr>
          <a:xfrm>
            <a:off x="5515953" y="4528973"/>
            <a:ext cx="2354174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C40D00-D762-6B79-64A0-96555D298AF2}"/>
              </a:ext>
            </a:extLst>
          </p:cNvPr>
          <p:cNvCxnSpPr>
            <a:cxnSpLocks/>
          </p:cNvCxnSpPr>
          <p:nvPr/>
        </p:nvCxnSpPr>
        <p:spPr>
          <a:xfrm flipH="1" flipV="1">
            <a:off x="7371955" y="1532232"/>
            <a:ext cx="237509" cy="251147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D1E80F6-31D3-169B-F692-873819DC56E4}"/>
              </a:ext>
            </a:extLst>
          </p:cNvPr>
          <p:cNvSpPr txBox="1"/>
          <p:nvPr/>
        </p:nvSpPr>
        <p:spPr>
          <a:xfrm>
            <a:off x="7392420" y="1696421"/>
            <a:ext cx="145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en-US" sz="1200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nozzle</a:t>
            </a: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0.127”</a:t>
            </a:r>
          </a:p>
        </p:txBody>
      </p:sp>
    </p:spTree>
    <p:extLst>
      <p:ext uri="{BB962C8B-B14F-4D97-AF65-F5344CB8AC3E}">
        <p14:creationId xmlns:p14="http://schemas.microsoft.com/office/powerpoint/2010/main" val="281725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42F092-5CFE-D63D-8569-E80DFB33673D}"/>
              </a:ext>
            </a:extLst>
          </p:cNvPr>
          <p:cNvSpPr/>
          <p:nvPr/>
        </p:nvSpPr>
        <p:spPr>
          <a:xfrm rot="2700000">
            <a:off x="3970666" y="1282718"/>
            <a:ext cx="4292562" cy="4292562"/>
          </a:xfrm>
          <a:prstGeom prst="roundRect">
            <a:avLst>
              <a:gd name="adj" fmla="val 24742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44DEA9-8777-C8BF-48BE-526304E6F3CD}"/>
              </a:ext>
            </a:extLst>
          </p:cNvPr>
          <p:cNvSpPr/>
          <p:nvPr/>
        </p:nvSpPr>
        <p:spPr>
          <a:xfrm>
            <a:off x="4279900" y="757766"/>
            <a:ext cx="3729567" cy="53424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B884492-80D4-D896-A09B-AEFF0E796333}"/>
              </a:ext>
            </a:extLst>
          </p:cNvPr>
          <p:cNvSpPr/>
          <p:nvPr/>
        </p:nvSpPr>
        <p:spPr>
          <a:xfrm>
            <a:off x="753533" y="2446867"/>
            <a:ext cx="1151467" cy="153246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B80E9B-7776-659A-5F4C-92C29107F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69757"/>
            <a:ext cx="5943600" cy="311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89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7E980A-F648-9314-A59C-D83503324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" r="2854"/>
          <a:stretch/>
        </p:blipFill>
        <p:spPr>
          <a:xfrm>
            <a:off x="0" y="3101701"/>
            <a:ext cx="3433310" cy="3756299"/>
          </a:xfrm>
          <a:prstGeom prst="rect">
            <a:avLst/>
          </a:prstGeom>
          <a:ln w="2857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AB695E-F9C9-1743-1260-3B662DA1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10" y="3101702"/>
            <a:ext cx="3448255" cy="3748278"/>
          </a:xfrm>
          <a:prstGeom prst="rect">
            <a:avLst/>
          </a:prstGeom>
          <a:ln w="2857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0DFD4-BE17-0B23-C35A-1C3EFDD5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435164" cy="3090498"/>
          </a:xfrm>
          <a:prstGeom prst="rect">
            <a:avLst/>
          </a:prstGeom>
          <a:ln w="285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2EEA5-D640-7BD2-BFFD-9B6420190A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433310" y="-28022"/>
            <a:ext cx="3448255" cy="3114735"/>
          </a:xfrm>
          <a:prstGeom prst="rect">
            <a:avLst/>
          </a:prstGeom>
          <a:ln w="28575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5B81BE-F332-B441-53A0-C48EDC0EF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620" y="-78161"/>
            <a:ext cx="3422614" cy="3164874"/>
          </a:xfrm>
          <a:prstGeom prst="rect">
            <a:avLst/>
          </a:prstGeom>
          <a:ln w="2857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AF3906-D368-BC1A-C447-69B52C1A14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51" r="1678"/>
          <a:stretch/>
        </p:blipFill>
        <p:spPr>
          <a:xfrm>
            <a:off x="6934926" y="3134182"/>
            <a:ext cx="3354308" cy="3682183"/>
          </a:xfrm>
          <a:prstGeom prst="rect">
            <a:avLst/>
          </a:prstGeom>
          <a:ln w="28575">
            <a:noFill/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781984-463B-999F-3E38-8175A587FFDE}"/>
              </a:ext>
            </a:extLst>
          </p:cNvPr>
          <p:cNvCxnSpPr>
            <a:cxnSpLocks/>
          </p:cNvCxnSpPr>
          <p:nvPr/>
        </p:nvCxnSpPr>
        <p:spPr>
          <a:xfrm>
            <a:off x="0" y="3086713"/>
            <a:ext cx="10803467" cy="37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7D257D-E6E0-A653-8FCE-403FED2AC66B}"/>
              </a:ext>
            </a:extLst>
          </p:cNvPr>
          <p:cNvCxnSpPr>
            <a:cxnSpLocks/>
          </p:cNvCxnSpPr>
          <p:nvPr/>
        </p:nvCxnSpPr>
        <p:spPr>
          <a:xfrm>
            <a:off x="3433310" y="-20601"/>
            <a:ext cx="0" cy="690517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AEEBA7-0DD9-9388-DA96-5C53B1E1D7AF}"/>
              </a:ext>
            </a:extLst>
          </p:cNvPr>
          <p:cNvCxnSpPr>
            <a:cxnSpLocks/>
          </p:cNvCxnSpPr>
          <p:nvPr/>
        </p:nvCxnSpPr>
        <p:spPr>
          <a:xfrm>
            <a:off x="6894342" y="-20601"/>
            <a:ext cx="0" cy="690517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6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81327-2F9B-9E4F-BB54-77EC67B8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48" y="-4696"/>
            <a:ext cx="7735303" cy="6862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1113E-3B5B-6966-AA76-0E4A943F60F5}"/>
              </a:ext>
            </a:extLst>
          </p:cNvPr>
          <p:cNvSpPr txBox="1"/>
          <p:nvPr/>
        </p:nvSpPr>
        <p:spPr>
          <a:xfrm>
            <a:off x="9677470" y="6072998"/>
            <a:ext cx="9330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Turbine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67E3B-BBA1-8AB5-983D-8E6F29311A51}"/>
              </a:ext>
            </a:extLst>
          </p:cNvPr>
          <p:cNvSpPr txBox="1"/>
          <p:nvPr/>
        </p:nvSpPr>
        <p:spPr>
          <a:xfrm>
            <a:off x="9677470" y="3956650"/>
            <a:ext cx="1400355" cy="369332"/>
          </a:xfrm>
          <a:prstGeom prst="rect">
            <a:avLst/>
          </a:prstGeom>
          <a:solidFill>
            <a:srgbClr val="FF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Fuel Pump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BA2A8-795A-B5C1-9543-58427A8233AA}"/>
              </a:ext>
            </a:extLst>
          </p:cNvPr>
          <p:cNvSpPr txBox="1"/>
          <p:nvPr/>
        </p:nvSpPr>
        <p:spPr>
          <a:xfrm>
            <a:off x="9677470" y="2321777"/>
            <a:ext cx="1624782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Oxidizer Pump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F7CF5-86B9-062F-76A6-13A38B09BFA8}"/>
              </a:ext>
            </a:extLst>
          </p:cNvPr>
          <p:cNvSpPr txBox="1"/>
          <p:nvPr/>
        </p:nvSpPr>
        <p:spPr>
          <a:xfrm>
            <a:off x="8018322" y="5457647"/>
            <a:ext cx="93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3E92A-748F-70D0-6801-A751889B2629}"/>
              </a:ext>
            </a:extLst>
          </p:cNvPr>
          <p:cNvSpPr txBox="1"/>
          <p:nvPr/>
        </p:nvSpPr>
        <p:spPr>
          <a:xfrm>
            <a:off x="1296837" y="5457647"/>
            <a:ext cx="118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Manifold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43FCD-7ED1-D862-FC57-AD0612135874}"/>
              </a:ext>
            </a:extLst>
          </p:cNvPr>
          <p:cNvSpPr txBox="1"/>
          <p:nvPr/>
        </p:nvSpPr>
        <p:spPr>
          <a:xfrm>
            <a:off x="2296134" y="4325982"/>
            <a:ext cx="10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Gas Inlet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6228E-A3F1-C544-6C1A-98E303467667}"/>
              </a:ext>
            </a:extLst>
          </p:cNvPr>
          <p:cNvSpPr txBox="1"/>
          <p:nvPr/>
        </p:nvSpPr>
        <p:spPr>
          <a:xfrm>
            <a:off x="3579962" y="3426652"/>
            <a:ext cx="108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Bearings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8AE9D-29AF-0299-C330-BDDB5FE6D444}"/>
              </a:ext>
            </a:extLst>
          </p:cNvPr>
          <p:cNvSpPr txBox="1"/>
          <p:nvPr/>
        </p:nvSpPr>
        <p:spPr>
          <a:xfrm>
            <a:off x="7771173" y="6269168"/>
            <a:ext cx="93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Rotor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BD7BA-2D00-E79E-3952-B3DE50926B81}"/>
              </a:ext>
            </a:extLst>
          </p:cNvPr>
          <p:cNvSpPr txBox="1"/>
          <p:nvPr/>
        </p:nvSpPr>
        <p:spPr>
          <a:xfrm>
            <a:off x="7062298" y="219500"/>
            <a:ext cx="108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Ox Inlet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9590C-55BA-32D5-19FC-A6CFD74A94A9}"/>
              </a:ext>
            </a:extLst>
          </p:cNvPr>
          <p:cNvSpPr txBox="1"/>
          <p:nvPr/>
        </p:nvSpPr>
        <p:spPr>
          <a:xfrm>
            <a:off x="9677470" y="4645492"/>
            <a:ext cx="12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Fuel Inlet</a:t>
            </a:r>
          </a:p>
        </p:txBody>
      </p:sp>
    </p:spTree>
    <p:extLst>
      <p:ext uri="{BB962C8B-B14F-4D97-AF65-F5344CB8AC3E}">
        <p14:creationId xmlns:p14="http://schemas.microsoft.com/office/powerpoint/2010/main" val="1578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A99A59D-09E5-D923-D375-51083038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65" y="0"/>
            <a:ext cx="773447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1113E-3B5B-6966-AA76-0E4A943F60F5}"/>
              </a:ext>
            </a:extLst>
          </p:cNvPr>
          <p:cNvSpPr txBox="1"/>
          <p:nvPr/>
        </p:nvSpPr>
        <p:spPr>
          <a:xfrm>
            <a:off x="1042148" y="6133857"/>
            <a:ext cx="9330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Turbine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67E3B-BBA1-8AB5-983D-8E6F29311A51}"/>
              </a:ext>
            </a:extLst>
          </p:cNvPr>
          <p:cNvSpPr txBox="1"/>
          <p:nvPr/>
        </p:nvSpPr>
        <p:spPr>
          <a:xfrm>
            <a:off x="1042148" y="3834913"/>
            <a:ext cx="1400355" cy="369332"/>
          </a:xfrm>
          <a:prstGeom prst="rect">
            <a:avLst/>
          </a:prstGeom>
          <a:solidFill>
            <a:srgbClr val="FF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Fuel Pump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BA2A8-795A-B5C1-9543-58427A8233AA}"/>
              </a:ext>
            </a:extLst>
          </p:cNvPr>
          <p:cNvSpPr txBox="1"/>
          <p:nvPr/>
        </p:nvSpPr>
        <p:spPr>
          <a:xfrm>
            <a:off x="1042148" y="2449017"/>
            <a:ext cx="1624782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Oxidizer Pump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F7CF5-86B9-062F-76A6-13A38B09BFA8}"/>
              </a:ext>
            </a:extLst>
          </p:cNvPr>
          <p:cNvSpPr txBox="1"/>
          <p:nvPr/>
        </p:nvSpPr>
        <p:spPr>
          <a:xfrm>
            <a:off x="3166175" y="5535284"/>
            <a:ext cx="93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3E92A-748F-70D0-6801-A751889B2629}"/>
              </a:ext>
            </a:extLst>
          </p:cNvPr>
          <p:cNvSpPr txBox="1"/>
          <p:nvPr/>
        </p:nvSpPr>
        <p:spPr>
          <a:xfrm>
            <a:off x="9752160" y="5509788"/>
            <a:ext cx="118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Manifold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43FCD-7ED1-D862-FC57-AD0612135874}"/>
              </a:ext>
            </a:extLst>
          </p:cNvPr>
          <p:cNvSpPr txBox="1"/>
          <p:nvPr/>
        </p:nvSpPr>
        <p:spPr>
          <a:xfrm>
            <a:off x="9686025" y="4844263"/>
            <a:ext cx="10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Gas Inlet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6228E-A3F1-C544-6C1A-98E303467667}"/>
              </a:ext>
            </a:extLst>
          </p:cNvPr>
          <p:cNvSpPr txBox="1"/>
          <p:nvPr/>
        </p:nvSpPr>
        <p:spPr>
          <a:xfrm>
            <a:off x="7614249" y="3429000"/>
            <a:ext cx="108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Bearings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8AE9D-29AF-0299-C330-BDDB5FE6D444}"/>
              </a:ext>
            </a:extLst>
          </p:cNvPr>
          <p:cNvSpPr txBox="1"/>
          <p:nvPr/>
        </p:nvSpPr>
        <p:spPr>
          <a:xfrm>
            <a:off x="9879434" y="6237374"/>
            <a:ext cx="93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BD7BA-2D00-E79E-3952-B3DE50926B81}"/>
              </a:ext>
            </a:extLst>
          </p:cNvPr>
          <p:cNvSpPr txBox="1"/>
          <p:nvPr/>
        </p:nvSpPr>
        <p:spPr>
          <a:xfrm>
            <a:off x="5362894" y="98730"/>
            <a:ext cx="108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Ox Inlet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9590C-55BA-32D5-19FC-A6CFD74A94A9}"/>
              </a:ext>
            </a:extLst>
          </p:cNvPr>
          <p:cNvSpPr txBox="1"/>
          <p:nvPr/>
        </p:nvSpPr>
        <p:spPr>
          <a:xfrm>
            <a:off x="1194549" y="4637490"/>
            <a:ext cx="12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Fuel Inlet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2F4C2-30FC-0F4E-4086-9F47C2D5CFDC}"/>
              </a:ext>
            </a:extLst>
          </p:cNvPr>
          <p:cNvSpPr txBox="1"/>
          <p:nvPr/>
        </p:nvSpPr>
        <p:spPr>
          <a:xfrm>
            <a:off x="7456240" y="2535532"/>
            <a:ext cx="9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Outlets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F045A5-E822-A321-628B-0FAD2305D2C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521570" y="2720198"/>
            <a:ext cx="934670" cy="0"/>
          </a:xfrm>
          <a:prstGeom prst="straightConnector1">
            <a:avLst/>
          </a:prstGeom>
          <a:ln w="19050">
            <a:solidFill>
              <a:srgbClr val="00FF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3F0517-234C-DD81-FA72-AA8E71D57CC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616460" y="2720198"/>
            <a:ext cx="839780" cy="1417604"/>
          </a:xfrm>
          <a:prstGeom prst="straightConnector1">
            <a:avLst/>
          </a:prstGeom>
          <a:ln w="19050">
            <a:solidFill>
              <a:srgbClr val="FF808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01DDB8-64BC-7084-A6A7-83481F04F912}"/>
              </a:ext>
            </a:extLst>
          </p:cNvPr>
          <p:cNvSpPr txBox="1"/>
          <p:nvPr/>
        </p:nvSpPr>
        <p:spPr>
          <a:xfrm>
            <a:off x="7596217" y="4822156"/>
            <a:ext cx="128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Mounting Plate</a:t>
            </a:r>
          </a:p>
        </p:txBody>
      </p:sp>
    </p:spTree>
    <p:extLst>
      <p:ext uri="{BB962C8B-B14F-4D97-AF65-F5344CB8AC3E}">
        <p14:creationId xmlns:p14="http://schemas.microsoft.com/office/powerpoint/2010/main" val="296016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2C6CA-74F8-A018-2A4F-DDAC7C54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37" y="0"/>
            <a:ext cx="582892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1EBBD-59D9-AB8B-8587-CA626D6C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3" y="1137918"/>
            <a:ext cx="7516274" cy="4582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5EC82-CEAF-80BB-C77E-0D24376B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311" y="1137918"/>
            <a:ext cx="7011378" cy="4582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9C63F4-C79C-F566-83BC-B15FB4B21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947" y="0"/>
            <a:ext cx="5888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6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83C1AD4-4B1A-09E5-71C6-DD52884620D5}"/>
              </a:ext>
            </a:extLst>
          </p:cNvPr>
          <p:cNvSpPr/>
          <p:nvPr/>
        </p:nvSpPr>
        <p:spPr>
          <a:xfrm>
            <a:off x="2199737" y="680048"/>
            <a:ext cx="5365630" cy="526498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64F0B2-9421-C1E9-4116-1240A7DB1F0A}"/>
              </a:ext>
            </a:extLst>
          </p:cNvPr>
          <p:cNvSpPr/>
          <p:nvPr/>
        </p:nvSpPr>
        <p:spPr>
          <a:xfrm>
            <a:off x="4097549" y="2536165"/>
            <a:ext cx="1570006" cy="155275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AA0FCF-34A6-8BF7-A066-B7EE17232088}"/>
              </a:ext>
            </a:extLst>
          </p:cNvPr>
          <p:cNvSpPr/>
          <p:nvPr/>
        </p:nvSpPr>
        <p:spPr>
          <a:xfrm>
            <a:off x="4606510" y="3052312"/>
            <a:ext cx="537710" cy="5204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29B225DF-554A-FF95-2496-AA872CA494D4}"/>
              </a:ext>
            </a:extLst>
          </p:cNvPr>
          <p:cNvSpPr/>
          <p:nvPr/>
        </p:nvSpPr>
        <p:spPr>
          <a:xfrm>
            <a:off x="560716" y="1219199"/>
            <a:ext cx="4597879" cy="5037826"/>
          </a:xfrm>
          <a:prstGeom prst="arc">
            <a:avLst>
              <a:gd name="adj1" fmla="val 16688946"/>
              <a:gd name="adj2" fmla="val 1978066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178280-5E83-FDFF-C61A-B336DAC1A9DB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4882552" y="680048"/>
            <a:ext cx="0" cy="263249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D5B9DD-B75B-DFBB-721A-328B85AA2E72}"/>
              </a:ext>
            </a:extLst>
          </p:cNvPr>
          <p:cNvCxnSpPr>
            <a:cxnSpLocks/>
          </p:cNvCxnSpPr>
          <p:nvPr/>
        </p:nvCxnSpPr>
        <p:spPr>
          <a:xfrm flipH="1" flipV="1">
            <a:off x="2828030" y="810883"/>
            <a:ext cx="2054522" cy="25016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BE7852-47EE-B945-0135-F9A01D178CCA}"/>
              </a:ext>
            </a:extLst>
          </p:cNvPr>
          <p:cNvCxnSpPr>
            <a:cxnSpLocks/>
          </p:cNvCxnSpPr>
          <p:nvPr/>
        </p:nvCxnSpPr>
        <p:spPr>
          <a:xfrm flipH="1" flipV="1">
            <a:off x="2475780" y="1147665"/>
            <a:ext cx="715289" cy="102245"/>
          </a:xfrm>
          <a:prstGeom prst="line">
            <a:avLst/>
          </a:prstGeom>
          <a:ln w="12700">
            <a:solidFill>
              <a:srgbClr val="FF0000"/>
            </a:solidFill>
            <a:prstDash val="lgDash"/>
            <a:headEnd type="oval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66D6B7-DED6-978F-5147-3EBADAEC050D}"/>
              </a:ext>
            </a:extLst>
          </p:cNvPr>
          <p:cNvCxnSpPr>
            <a:cxnSpLocks/>
          </p:cNvCxnSpPr>
          <p:nvPr/>
        </p:nvCxnSpPr>
        <p:spPr>
          <a:xfrm flipH="1" flipV="1">
            <a:off x="4674637" y="1996295"/>
            <a:ext cx="207915" cy="525575"/>
          </a:xfrm>
          <a:prstGeom prst="line">
            <a:avLst/>
          </a:prstGeom>
          <a:ln w="12700">
            <a:solidFill>
              <a:schemeClr val="accent1"/>
            </a:solidFill>
            <a:prstDash val="lg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355292-7AF2-2791-99A3-6FCA21951B0D}"/>
              </a:ext>
            </a:extLst>
          </p:cNvPr>
          <p:cNvSpPr txBox="1"/>
          <p:nvPr/>
        </p:nvSpPr>
        <p:spPr>
          <a:xfrm>
            <a:off x="4882552" y="18897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en-US" baseline="-25000" dirty="0"/>
              <a:t>inlet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DD4E1-5CEF-A312-7523-8851CA19C684}"/>
              </a:ext>
            </a:extLst>
          </p:cNvPr>
          <p:cNvSpPr txBox="1"/>
          <p:nvPr/>
        </p:nvSpPr>
        <p:spPr>
          <a:xfrm>
            <a:off x="2252551" y="7425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en-US" baseline="-25000" dirty="0"/>
              <a:t>outlet</a:t>
            </a:r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CA29BF3-041A-9646-9BA7-2C7B913875FE}"/>
              </a:ext>
            </a:extLst>
          </p:cNvPr>
          <p:cNvSpPr/>
          <p:nvPr/>
        </p:nvSpPr>
        <p:spPr>
          <a:xfrm>
            <a:off x="2954288" y="1035698"/>
            <a:ext cx="348750" cy="382555"/>
          </a:xfrm>
          <a:prstGeom prst="arc">
            <a:avLst>
              <a:gd name="adj1" fmla="val 10929939"/>
              <a:gd name="adj2" fmla="val 142201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A2AA5EC5-30C4-15EA-18E6-211B33A21CF5}"/>
              </a:ext>
            </a:extLst>
          </p:cNvPr>
          <p:cNvSpPr/>
          <p:nvPr/>
        </p:nvSpPr>
        <p:spPr>
          <a:xfrm>
            <a:off x="4708178" y="2236350"/>
            <a:ext cx="348750" cy="382555"/>
          </a:xfrm>
          <a:prstGeom prst="arc">
            <a:avLst>
              <a:gd name="adj1" fmla="val 14182280"/>
              <a:gd name="adj2" fmla="val 1623243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415DAE-091C-FB6B-4A77-7A978679547B}"/>
              </a:ext>
            </a:extLst>
          </p:cNvPr>
          <p:cNvSpPr txBox="1"/>
          <p:nvPr/>
        </p:nvSpPr>
        <p:spPr>
          <a:xfrm>
            <a:off x="3691994" y="27758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eye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78908F-1419-BD37-4C1A-E86BB6388CF0}"/>
              </a:ext>
            </a:extLst>
          </p:cNvPr>
          <p:cNvCxnSpPr>
            <a:cxnSpLocks/>
          </p:cNvCxnSpPr>
          <p:nvPr/>
        </p:nvCxnSpPr>
        <p:spPr>
          <a:xfrm flipH="1" flipV="1">
            <a:off x="3191069" y="1249910"/>
            <a:ext cx="606641" cy="55322"/>
          </a:xfrm>
          <a:prstGeom prst="line">
            <a:avLst/>
          </a:prstGeom>
          <a:ln w="12700">
            <a:solidFill>
              <a:schemeClr val="accent1"/>
            </a:solidFill>
            <a:prstDash val="lg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752267-A067-3152-0B4A-A6690ECEB276}"/>
              </a:ext>
            </a:extLst>
          </p:cNvPr>
          <p:cNvSpPr txBox="1"/>
          <p:nvPr/>
        </p:nvSpPr>
        <p:spPr>
          <a:xfrm>
            <a:off x="4835116" y="228912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0A758-6332-F68B-4015-57891B64024F}"/>
              </a:ext>
            </a:extLst>
          </p:cNvPr>
          <p:cNvSpPr txBox="1"/>
          <p:nvPr/>
        </p:nvSpPr>
        <p:spPr>
          <a:xfrm>
            <a:off x="4539656" y="17050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914506-DCA5-A66B-9CFA-803466413ED5}"/>
              </a:ext>
            </a:extLst>
          </p:cNvPr>
          <p:cNvSpPr txBox="1"/>
          <p:nvPr/>
        </p:nvSpPr>
        <p:spPr>
          <a:xfrm>
            <a:off x="3640349" y="100916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C4D68E-BD21-8E70-48C1-3521A782C828}"/>
              </a:ext>
            </a:extLst>
          </p:cNvPr>
          <p:cNvSpPr txBox="1"/>
          <p:nvPr/>
        </p:nvSpPr>
        <p:spPr>
          <a:xfrm>
            <a:off x="3078089" y="95318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baseline="-25000" dirty="0"/>
              <a:t>4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9C5184-0553-35C8-6286-0D30E324E668}"/>
              </a:ext>
            </a:extLst>
          </p:cNvPr>
          <p:cNvSpPr txBox="1"/>
          <p:nvPr/>
        </p:nvSpPr>
        <p:spPr>
          <a:xfrm>
            <a:off x="3864195" y="3774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exit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7FB260-E305-6B7A-1B28-FF5FBC7FF013}"/>
              </a:ext>
            </a:extLst>
          </p:cNvPr>
          <p:cNvSpPr/>
          <p:nvPr/>
        </p:nvSpPr>
        <p:spPr>
          <a:xfrm>
            <a:off x="4818888" y="32461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0FE66-8352-E3E5-86C3-2EFE121F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801948"/>
            <a:ext cx="4722322" cy="389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293DD-33DB-0247-DCB9-CCDFDB84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98" y="1647824"/>
            <a:ext cx="5462919" cy="42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7971C-F7D8-A3A6-5A17-A8A0665A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41" y="960256"/>
            <a:ext cx="2793624" cy="2476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A6F4D-6B94-A662-1A92-A0D25CFF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23" y="3324630"/>
            <a:ext cx="3110936" cy="273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61126-3D19-CF5E-F151-619C8087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4" y="877094"/>
            <a:ext cx="3295651" cy="2560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A4B00-13D3-3213-6B5B-AD325EB05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043" y="3429000"/>
            <a:ext cx="2534027" cy="25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3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59823-7E9E-93E6-8CEC-1B995A5B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96" b="89979" l="3445" r="89961">
                        <a14:foregroundMark x1="23327" y1="14819" x2="23917" y2="18124"/>
                        <a14:foregroundMark x1="52362" y1="7996" x2="49213" y2="13753"/>
                        <a14:foregroundMark x1="21063" y1="17910" x2="16043" y2="16525"/>
                        <a14:foregroundMark x1="26181" y1="10661" x2="7776" y2="28571"/>
                        <a14:foregroundMark x1="13583" y1="57036" x2="3445" y2="62580"/>
                        <a14:backgroundMark x1="43898" y1="15245" x2="54626" y2="18443"/>
                        <a14:backgroundMark x1="43012" y1="5011" x2="49311" y2="5330"/>
                        <a14:backgroundMark x1="47539" y1="11834" x2="47835" y2="11407"/>
                        <a14:backgroundMark x1="5906" y1="43817" x2="4035" y2="47122"/>
                        <a14:backgroundMark x1="34350" y1="44670" x2="31004" y2="49041"/>
                        <a14:backgroundMark x1="43012" y1="44776" x2="42028" y2="47974"/>
                        <a14:backgroundMark x1="47736" y1="51706" x2="45472" y2="50000"/>
                        <a14:backgroundMark x1="46949" y1="34435" x2="49705" y2="31237"/>
                        <a14:backgroundMark x1="3051" y1="45629" x2="6791" y2="45842"/>
                        <a14:backgroundMark x1="43012" y1="81023" x2="48622" y2="82836"/>
                        <a14:backgroundMark x1="43602" y1="86354" x2="49409" y2="86887"/>
                        <a14:backgroundMark x1="43799" y1="95096" x2="48720" y2="94563"/>
                        <a14:backgroundMark x1="83071" y1="44456" x2="83268" y2="48081"/>
                        <a14:backgroundMark x1="88386" y1="43817" x2="88386" y2="47548"/>
                        <a14:backgroundMark x1="95079" y1="43603" x2="96358" y2="48188"/>
                        <a14:backgroundMark x1="47933" y1="71855" x2="45965" y2="60874"/>
                        <a14:backgroundMark x1="45965" y1="60874" x2="44291" y2="60128"/>
                        <a14:backgroundMark x1="35335" y1="43923" x2="26378" y2="45309"/>
                        <a14:backgroundMark x1="26378" y1="45309" x2="25197" y2="44563"/>
                        <a14:backgroundMark x1="44783" y1="36354" x2="48130" y2="35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05" y="785256"/>
            <a:ext cx="6244568" cy="571881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9941FE-CEE9-302E-A104-AF8A982A6E97}"/>
              </a:ext>
            </a:extLst>
          </p:cNvPr>
          <p:cNvSpPr/>
          <p:nvPr/>
        </p:nvSpPr>
        <p:spPr>
          <a:xfrm>
            <a:off x="6935640" y="3401567"/>
            <a:ext cx="1250824" cy="150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1C817-B8CB-DFAD-C437-8B22AC2D1321}"/>
              </a:ext>
            </a:extLst>
          </p:cNvPr>
          <p:cNvSpPr/>
          <p:nvPr/>
        </p:nvSpPr>
        <p:spPr>
          <a:xfrm>
            <a:off x="4267655" y="1645995"/>
            <a:ext cx="3500253" cy="353904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9C816C-2E57-BE63-B289-47978492AF00}"/>
              </a:ext>
            </a:extLst>
          </p:cNvPr>
          <p:cNvCxnSpPr>
            <a:cxnSpLocks/>
            <a:endCxn id="6" idx="6"/>
          </p:cNvCxnSpPr>
          <p:nvPr/>
        </p:nvCxnSpPr>
        <p:spPr>
          <a:xfrm>
            <a:off x="5986732" y="3415520"/>
            <a:ext cx="1781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08CE1-DA56-9AAD-B389-1FFAD2BD0B99}"/>
              </a:ext>
            </a:extLst>
          </p:cNvPr>
          <p:cNvSpPr/>
          <p:nvPr/>
        </p:nvSpPr>
        <p:spPr>
          <a:xfrm>
            <a:off x="7979434" y="2565818"/>
            <a:ext cx="1358839" cy="84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31B749-CCEA-8AEF-B519-CB6247D8C602}"/>
              </a:ext>
            </a:extLst>
          </p:cNvPr>
          <p:cNvCxnSpPr>
            <a:cxnSpLocks/>
          </p:cNvCxnSpPr>
          <p:nvPr/>
        </p:nvCxnSpPr>
        <p:spPr>
          <a:xfrm>
            <a:off x="7919049" y="3395702"/>
            <a:ext cx="181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9827A1-4383-D64C-688E-48C35EDA4146}"/>
              </a:ext>
            </a:extLst>
          </p:cNvPr>
          <p:cNvCxnSpPr>
            <a:cxnSpLocks/>
          </p:cNvCxnSpPr>
          <p:nvPr/>
        </p:nvCxnSpPr>
        <p:spPr>
          <a:xfrm flipV="1">
            <a:off x="8100204" y="2001982"/>
            <a:ext cx="20808" cy="14135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0D4EF3-A493-9536-C0B5-1559DB96F5D8}"/>
              </a:ext>
            </a:extLst>
          </p:cNvPr>
          <p:cNvCxnSpPr>
            <a:cxnSpLocks/>
          </p:cNvCxnSpPr>
          <p:nvPr/>
        </p:nvCxnSpPr>
        <p:spPr>
          <a:xfrm flipV="1">
            <a:off x="8860000" y="2001982"/>
            <a:ext cx="0" cy="1427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BD60BE-9E1A-742D-8F25-A6E74F78E40F}"/>
              </a:ext>
            </a:extLst>
          </p:cNvPr>
          <p:cNvSpPr txBox="1"/>
          <p:nvPr/>
        </p:nvSpPr>
        <p:spPr>
          <a:xfrm>
            <a:off x="5524590" y="2722285"/>
            <a:ext cx="126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872D7-558E-34BE-F857-AAD0FA21B1ED}"/>
              </a:ext>
            </a:extLst>
          </p:cNvPr>
          <p:cNvSpPr txBox="1"/>
          <p:nvPr/>
        </p:nvSpPr>
        <p:spPr>
          <a:xfrm rot="2713423">
            <a:off x="7386114" y="3216232"/>
            <a:ext cx="8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exit</a:t>
            </a:r>
            <a:endParaRPr lang="en-US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2DE877-9062-9F7A-27D7-1D825807A1BB}"/>
              </a:ext>
            </a:extLst>
          </p:cNvPr>
          <p:cNvSpPr/>
          <p:nvPr/>
        </p:nvSpPr>
        <p:spPr>
          <a:xfrm>
            <a:off x="5949201" y="334693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273399-28B7-CC5C-348F-EEB536EF2440}"/>
              </a:ext>
            </a:extLst>
          </p:cNvPr>
          <p:cNvCxnSpPr>
            <a:cxnSpLocks/>
          </p:cNvCxnSpPr>
          <p:nvPr/>
        </p:nvCxnSpPr>
        <p:spPr>
          <a:xfrm>
            <a:off x="7768265" y="3415519"/>
            <a:ext cx="150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B167-8BAE-582B-0ADE-AA437691E3E2}"/>
              </a:ext>
            </a:extLst>
          </p:cNvPr>
          <p:cNvCxnSpPr>
            <a:cxnSpLocks/>
          </p:cNvCxnSpPr>
          <p:nvPr/>
        </p:nvCxnSpPr>
        <p:spPr>
          <a:xfrm flipV="1">
            <a:off x="7900416" y="3410712"/>
            <a:ext cx="576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77DC36-7D8D-227D-7851-578C1D18F70E}"/>
              </a:ext>
            </a:extLst>
          </p:cNvPr>
          <p:cNvCxnSpPr>
            <a:cxnSpLocks/>
          </p:cNvCxnSpPr>
          <p:nvPr/>
        </p:nvCxnSpPr>
        <p:spPr>
          <a:xfrm flipV="1">
            <a:off x="8476488" y="2001982"/>
            <a:ext cx="14018" cy="140873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ED6F05-61AB-402D-EB1A-8B83A8E17C6C}"/>
              </a:ext>
            </a:extLst>
          </p:cNvPr>
          <p:cNvSpPr txBox="1"/>
          <p:nvPr/>
        </p:nvSpPr>
        <p:spPr>
          <a:xfrm rot="2427239">
            <a:off x="8317537" y="3490773"/>
            <a:ext cx="8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outlet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90DB-A141-4D33-0EA8-0E60C4095DF5}"/>
              </a:ext>
            </a:extLst>
          </p:cNvPr>
          <p:cNvSpPr txBox="1"/>
          <p:nvPr/>
        </p:nvSpPr>
        <p:spPr>
          <a:xfrm rot="2589878">
            <a:off x="7756026" y="3530583"/>
            <a:ext cx="8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tongue</a:t>
            </a:r>
            <a:endParaRPr lang="en-US" sz="1400" dirty="0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76443C6C-17BF-8C2B-A17F-59BA391A1816}"/>
              </a:ext>
            </a:extLst>
          </p:cNvPr>
          <p:cNvSpPr/>
          <p:nvPr/>
        </p:nvSpPr>
        <p:spPr>
          <a:xfrm rot="16200000">
            <a:off x="7959467" y="3803361"/>
            <a:ext cx="97795" cy="2487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C2E8D9-D7B2-26C3-6CA4-D81EBB79A95F}"/>
              </a:ext>
            </a:extLst>
          </p:cNvPr>
          <p:cNvSpPr txBox="1"/>
          <p:nvPr/>
        </p:nvSpPr>
        <p:spPr>
          <a:xfrm>
            <a:off x="7780922" y="3950556"/>
            <a:ext cx="8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baseline="-25000" dirty="0"/>
              <a:t>tongue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F2156A-1FE7-47EB-3F74-198B9813BD44}"/>
              </a:ext>
            </a:extLst>
          </p:cNvPr>
          <p:cNvCxnSpPr/>
          <p:nvPr/>
        </p:nvCxnSpPr>
        <p:spPr>
          <a:xfrm flipV="1">
            <a:off x="8956964" y="3410712"/>
            <a:ext cx="85205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FE0E9E-0C98-3629-902A-15CCE00C2F94}"/>
              </a:ext>
            </a:extLst>
          </p:cNvPr>
          <p:cNvSpPr txBox="1"/>
          <p:nvPr/>
        </p:nvSpPr>
        <p:spPr>
          <a:xfrm>
            <a:off x="8882871" y="2875940"/>
            <a:ext cx="163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Circular Cross Section, A</a:t>
            </a:r>
            <a:r>
              <a:rPr lang="en-US" sz="1200" baseline="-25000" dirty="0"/>
              <a:t>outlet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91A6D-B852-D0FD-6463-213A385340BE}"/>
              </a:ext>
            </a:extLst>
          </p:cNvPr>
          <p:cNvSpPr txBox="1"/>
          <p:nvPr/>
        </p:nvSpPr>
        <p:spPr>
          <a:xfrm>
            <a:off x="8904057" y="3486310"/>
            <a:ext cx="134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Square Cross Section, A</a:t>
            </a:r>
            <a:r>
              <a:rPr lang="en-US" sz="1200" baseline="-25000" dirty="0"/>
              <a:t>outlet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281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ircular object with holes&#10;&#10;Description automatically generated">
            <a:extLst>
              <a:ext uri="{FF2B5EF4-FFF2-40B4-BE49-F238E27FC236}">
                <a16:creationId xmlns:a16="http://schemas.microsoft.com/office/drawing/2014/main" id="{B9C01B77-4B70-97E5-7E78-FF935E99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20" y="3529029"/>
            <a:ext cx="3302000" cy="3142825"/>
          </a:xfrm>
          <a:prstGeom prst="rect">
            <a:avLst/>
          </a:prstGeom>
        </p:spPr>
      </p:pic>
      <p:pic>
        <p:nvPicPr>
          <p:cNvPr id="3" name="Picture 2" descr="A circular object with holes&#10;&#10;Description automatically generated">
            <a:extLst>
              <a:ext uri="{FF2B5EF4-FFF2-40B4-BE49-F238E27FC236}">
                <a16:creationId xmlns:a16="http://schemas.microsoft.com/office/drawing/2014/main" id="{5883D9A2-3941-C3D7-2C3B-000876A4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34" y="3598333"/>
            <a:ext cx="2986003" cy="2717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1F802-9323-8074-8012-4AAFBB955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820" y="634091"/>
            <a:ext cx="3221258" cy="2964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8375C-E8F5-F690-6E30-CF933F860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350" y="1109133"/>
            <a:ext cx="2744170" cy="24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13042</TotalTime>
  <Words>151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Brendan Morgan</dc:creator>
  <cp:lastModifiedBy>Brendan Morgan</cp:lastModifiedBy>
  <cp:revision>14</cp:revision>
  <dcterms:created xsi:type="dcterms:W3CDTF">2024-07-15T17:36:49Z</dcterms:created>
  <dcterms:modified xsi:type="dcterms:W3CDTF">2024-08-25T06:04:12Z</dcterms:modified>
</cp:coreProperties>
</file>