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daf3b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daf3b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daf3b940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daf3b940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85f80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85f80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10d1245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10d1245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b68e27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b68e27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061049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061049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78150" y="3346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Brendan Jenkins &amp; Michael Reigelman</a:t>
            </a:r>
            <a:endParaRPr sz="12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MSDS 631 - Deep Learning</a:t>
            </a:r>
            <a:endParaRPr sz="12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June 2022</a:t>
            </a:r>
            <a:endParaRPr sz="1212"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83400" y="1810225"/>
            <a:ext cx="57399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Aircraft Identification:   </a:t>
            </a:r>
            <a:r>
              <a:rPr lang="en" sz="1677"/>
              <a:t>A Demonstration of </a:t>
            </a:r>
            <a:r>
              <a:rPr lang="en" sz="1677"/>
              <a:t>Convolutional Neural Networks</a:t>
            </a:r>
            <a:endParaRPr sz="16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Goal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85150" y="1567550"/>
            <a:ext cx="735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a </a:t>
            </a:r>
            <a:r>
              <a:rPr lang="en" sz="2000"/>
              <a:t>Convolutional</a:t>
            </a:r>
            <a:r>
              <a:rPr lang="en" sz="2000"/>
              <a:t> NN model that can </a:t>
            </a:r>
            <a:r>
              <a:rPr lang="en" sz="2000"/>
              <a:t>identify the</a:t>
            </a:r>
            <a:r>
              <a:rPr lang="en" sz="2000"/>
              <a:t> aircraft from images. We tried to classify: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Manufacturers: Boeing, Airbus, Embraer,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Models: a identifier to that is unique and specific to its aircraft manufacturer.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Used: over 10,000 images total (2.76GB)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30 classes of manufacturers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70 </a:t>
            </a:r>
            <a:r>
              <a:rPr lang="en" sz="1800"/>
              <a:t>classes</a:t>
            </a:r>
            <a:r>
              <a:rPr lang="en" sz="1800"/>
              <a:t> of </a:t>
            </a:r>
            <a:r>
              <a:rPr lang="en" sz="1800"/>
              <a:t>families</a:t>
            </a:r>
            <a:r>
              <a:rPr lang="en" sz="1800"/>
              <a:t> (manufacturer and model)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Classifying Family Models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63150" y="1612650"/>
            <a:ext cx="47601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33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29"/>
              <a:t>Our Model:</a:t>
            </a:r>
            <a:endParaRPr sz="2129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CNN with Data Augmentation 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Small batch sizes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4 Convolutional Layers.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2 Linear Layers with 1000 Hidden Nodes.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000"/>
              <a:t>Results: </a:t>
            </a:r>
            <a:r>
              <a:rPr lang="en" sz="2000"/>
              <a:t>23% Top 5 Accuracy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-33337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29"/>
              <a:t>VGG-16:</a:t>
            </a:r>
            <a:endParaRPr sz="2129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Pre-trained model using partially frozen weights.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000"/>
              <a:t>Results: </a:t>
            </a:r>
            <a:r>
              <a:rPr lang="en" sz="2000"/>
              <a:t>42% Top 5 Accuracy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0" y="1686224"/>
            <a:ext cx="3842451" cy="251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2730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i="1" lang="en" sz="1650"/>
              <a:t>Aircraft Family</a:t>
            </a:r>
            <a:r>
              <a:rPr lang="en" sz="1650"/>
              <a:t>: combination of manufacturer name &amp; model</a:t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4830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i="1" lang="en" sz="1650"/>
              <a:t>Manufacturer</a:t>
            </a:r>
            <a:r>
              <a:rPr lang="en" sz="1650"/>
              <a:t>: the name of the company that produces and sells the aircraft</a:t>
            </a:r>
            <a:endParaRPr sz="1650"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Classifying </a:t>
            </a:r>
            <a:r>
              <a:rPr lang="en" sz="2800"/>
              <a:t>Manufacturer</a:t>
            </a:r>
            <a:r>
              <a:rPr lang="en" sz="2800"/>
              <a:t> Model</a:t>
            </a:r>
            <a:endParaRPr sz="2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50" y="1986825"/>
            <a:ext cx="3497651" cy="26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934675" y="1986825"/>
            <a:ext cx="38490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Model Architecture</a:t>
            </a:r>
            <a:r>
              <a:rPr lang="en" sz="1650"/>
              <a:t>:</a:t>
            </a:r>
            <a:endParaRPr sz="1650"/>
          </a:p>
          <a:p>
            <a:pPr indent="-327025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CNN with Data Augmentation</a:t>
            </a:r>
            <a:endParaRPr sz="1550"/>
          </a:p>
          <a:p>
            <a:pPr indent="-327025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Small batch sizes</a:t>
            </a:r>
            <a:endParaRPr sz="1550"/>
          </a:p>
          <a:p>
            <a:pPr indent="-327025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Dynamic Learning Rate</a:t>
            </a:r>
            <a:endParaRPr sz="1550"/>
          </a:p>
          <a:p>
            <a:pPr indent="-32702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8 epochs at .001</a:t>
            </a:r>
            <a:endParaRPr sz="1550"/>
          </a:p>
          <a:p>
            <a:pPr indent="-32702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3 epochs at .00001</a:t>
            </a:r>
            <a:endParaRPr sz="1550"/>
          </a:p>
          <a:p>
            <a:pPr indent="-327025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Reshuffling of Training and Validation data during training</a:t>
            </a:r>
            <a:endParaRPr sz="1550"/>
          </a:p>
          <a:p>
            <a:pPr indent="-327025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b="1" lang="en" sz="1550"/>
              <a:t>Results: 52% True Accuracy</a:t>
            </a:r>
            <a:endParaRPr sz="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Our Model Classified Correctly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5" y="1438425"/>
            <a:ext cx="4253975" cy="2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00" y="1460250"/>
            <a:ext cx="4177625" cy="28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Our Model Classified Incorrectly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5" y="1460238"/>
            <a:ext cx="4189825" cy="28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425" y="1459125"/>
            <a:ext cx="4189825" cy="284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0141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You!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