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372" r:id="rId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7" autoAdjust="0"/>
    <p:restoredTop sz="90929"/>
  </p:normalViewPr>
  <p:slideViewPr>
    <p:cSldViewPr>
      <p:cViewPr varScale="1">
        <p:scale>
          <a:sx n="146" d="100"/>
          <a:sy n="146" d="100"/>
        </p:scale>
        <p:origin x="21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876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026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B4992EA8-CC72-1D46-A966-37F8BAF92DA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6328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6329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6330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7379F6-8A53-784C-A26E-C50C39ED7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6B9E1B-737C-5346-B72F-A4AB3F70C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44D132B2-7585-4246-953B-FB46B0DE9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E660E-3196-844E-AC64-CB729E0AB0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A4AD3C-835A-DB49-A5C5-DA3419788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71BD2C-0A23-BF4B-BD06-F708E88C9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DEEFFE-759B-8A48-A94E-DC6E393B5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52836E-0586-BD44-802F-5F4D8F6B8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12F85D-8CE2-BD4A-A721-1E6562F03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57D670-38D9-C143-8538-C3901986E1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1807C8-A8ED-D048-937E-1B9F87528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Expbann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895DB167-51B4-E249-9F31-5BEAE3138ED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5303" name="Picture 7" descr="EXPHORSA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Blip>
          <a:blip r:embed="rId18"/>
        </a:buBlip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s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3333FF"/>
                </a:solidFill>
              </a:rPr>
              <a:t>Objectives</a:t>
            </a:r>
            <a:endParaRPr lang="en-CA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>
                <a:solidFill>
                  <a:srgbClr val="3333FF"/>
                </a:solidFill>
              </a:rPr>
              <a:t>Install R/</a:t>
            </a:r>
            <a:r>
              <a:rPr lang="en-CA" sz="2400" dirty="0" err="1" smtClean="0">
                <a:solidFill>
                  <a:srgbClr val="3333FF"/>
                </a:solidFill>
              </a:rPr>
              <a:t>Rstudio</a:t>
            </a:r>
            <a:endParaRPr lang="en-CA" sz="2400" dirty="0" smtClean="0">
              <a:solidFill>
                <a:srgbClr val="3333FF"/>
              </a:solidFill>
            </a:endParaRPr>
          </a:p>
          <a:p>
            <a:pPr lvl="1"/>
            <a:r>
              <a:rPr lang="en-CA" sz="1800" dirty="0" smtClean="0">
                <a:solidFill>
                  <a:srgbClr val="3333FF"/>
                </a:solidFill>
              </a:rPr>
              <a:t>Install necessary ‘libraries’</a:t>
            </a:r>
          </a:p>
          <a:p>
            <a:pPr lvl="1"/>
            <a:r>
              <a:rPr lang="en-CA" sz="1800" dirty="0">
                <a:solidFill>
                  <a:srgbClr val="3333FF"/>
                </a:solidFill>
              </a:rPr>
              <a:t>Import and set up data in R</a:t>
            </a:r>
          </a:p>
          <a:p>
            <a:r>
              <a:rPr lang="en-CA" sz="2400" dirty="0" smtClean="0">
                <a:solidFill>
                  <a:srgbClr val="3333FF"/>
                </a:solidFill>
              </a:rPr>
              <a:t>Basic data manipulation in R</a:t>
            </a:r>
          </a:p>
          <a:p>
            <a:pPr lvl="1"/>
            <a:r>
              <a:rPr lang="en-CA" sz="2000" dirty="0" smtClean="0">
                <a:solidFill>
                  <a:srgbClr val="3333FF"/>
                </a:solidFill>
              </a:rPr>
              <a:t>Reading data, filtering, transpose, merging, cleaning/recoding, simple statistics </a:t>
            </a:r>
            <a:endParaRPr lang="en-CA" sz="2000" dirty="0">
              <a:solidFill>
                <a:srgbClr val="3333FF"/>
              </a:solidFill>
            </a:endParaRPr>
          </a:p>
          <a:p>
            <a:pPr marL="342900" lvl="1" indent="-342900">
              <a:buClrTx/>
              <a:buBlip>
                <a:blip r:embed="rId2"/>
              </a:buBlip>
            </a:pPr>
            <a:r>
              <a:rPr lang="en-CA" sz="2400" dirty="0">
                <a:solidFill>
                  <a:srgbClr val="3333FF"/>
                </a:solidFill>
              </a:rPr>
              <a:t>Connect with MySQL server</a:t>
            </a:r>
          </a:p>
          <a:p>
            <a:pPr marL="342900" lvl="1" indent="-342900">
              <a:buClrTx/>
              <a:buBlip>
                <a:blip r:embed="rId2"/>
              </a:buBlip>
            </a:pPr>
            <a:r>
              <a:rPr lang="en-CA" sz="2400" dirty="0" smtClean="0">
                <a:solidFill>
                  <a:srgbClr val="3333FF"/>
                </a:solidFill>
                <a:ea typeface="+mn-ea"/>
                <a:cs typeface="+mn-cs"/>
              </a:rPr>
              <a:t>SQL</a:t>
            </a:r>
            <a:r>
              <a:rPr lang="en-CA" sz="2400" dirty="0">
                <a:solidFill>
                  <a:srgbClr val="3333FF"/>
                </a:solidFill>
                <a:ea typeface="+mn-ea"/>
                <a:cs typeface="+mn-cs"/>
              </a:rPr>
              <a:t>: </a:t>
            </a:r>
            <a:r>
              <a:rPr lang="en-CA" sz="2400" dirty="0" smtClean="0">
                <a:solidFill>
                  <a:srgbClr val="3333FF"/>
                </a:solidFill>
                <a:ea typeface="+mn-ea"/>
                <a:cs typeface="+mn-cs"/>
              </a:rPr>
              <a:t>Use ‘</a:t>
            </a:r>
            <a:r>
              <a:rPr lang="en-CA" sz="2400" dirty="0" err="1" smtClean="0">
                <a:solidFill>
                  <a:srgbClr val="3333FF"/>
                </a:solidFill>
                <a:ea typeface="+mn-ea"/>
                <a:cs typeface="+mn-cs"/>
              </a:rPr>
              <a:t>sqldf</a:t>
            </a:r>
            <a:r>
              <a:rPr lang="en-CA" sz="2400" dirty="0" smtClean="0">
                <a:solidFill>
                  <a:srgbClr val="3333FF"/>
                </a:solidFill>
                <a:ea typeface="+mn-ea"/>
                <a:cs typeface="+mn-cs"/>
              </a:rPr>
              <a:t>’ on dataset within  </a:t>
            </a:r>
            <a:r>
              <a:rPr lang="en-CA" sz="2400" dirty="0">
                <a:solidFill>
                  <a:srgbClr val="3333FF"/>
                </a:solidFill>
                <a:ea typeface="+mn-ea"/>
                <a:cs typeface="+mn-cs"/>
              </a:rPr>
              <a:t>(use your knowledge of SQL</a:t>
            </a:r>
            <a:r>
              <a:rPr lang="en-CA" sz="2400" dirty="0" smtClean="0">
                <a:solidFill>
                  <a:srgbClr val="3333FF"/>
                </a:solidFill>
                <a:ea typeface="+mn-ea"/>
                <a:cs typeface="+mn-cs"/>
              </a:rPr>
              <a:t>)</a:t>
            </a:r>
          </a:p>
          <a:p>
            <a:r>
              <a:rPr lang="en-CA" sz="2200" dirty="0" smtClean="0">
                <a:solidFill>
                  <a:srgbClr val="3333FF"/>
                </a:solidFill>
              </a:rPr>
              <a:t>Visualization </a:t>
            </a:r>
            <a:r>
              <a:rPr lang="en-CA" sz="2200" dirty="0" smtClean="0">
                <a:solidFill>
                  <a:srgbClr val="3333FF"/>
                </a:solidFill>
              </a:rPr>
              <a:t>with </a:t>
            </a:r>
            <a:r>
              <a:rPr lang="en-CA" sz="2200" dirty="0" smtClean="0">
                <a:solidFill>
                  <a:srgbClr val="3333FF"/>
                </a:solidFill>
              </a:rPr>
              <a:t>R (chapter 15)</a:t>
            </a:r>
            <a:endParaRPr lang="en-CA" sz="22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18637</TotalTime>
  <Words>60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Georgia</vt:lpstr>
      <vt:lpstr>Times</vt:lpstr>
      <vt:lpstr>Trebuchet MS</vt:lpstr>
      <vt:lpstr>Wingdings</vt:lpstr>
      <vt:lpstr>dm</vt:lpstr>
      <vt:lpstr>Objectives</vt:lpstr>
    </vt:vector>
  </TitlesOfParts>
  <Company>University of Georgia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nsaraf</dc:creator>
  <cp:lastModifiedBy>nilesh saraf</cp:lastModifiedBy>
  <cp:revision>220</cp:revision>
  <dcterms:created xsi:type="dcterms:W3CDTF">2010-11-12T15:58:00Z</dcterms:created>
  <dcterms:modified xsi:type="dcterms:W3CDTF">2015-03-30T03:27:51Z</dcterms:modified>
</cp:coreProperties>
</file>