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64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52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46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2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0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78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8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14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6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96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C48C-888C-489E-9B48-53466DB87FCD}" type="datetimeFigureOut">
              <a:rPr lang="en-CA" smtClean="0"/>
              <a:t>2015-10-08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E7B7-C03F-4348-B2C1-B513FD020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5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Week 1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 a single entity  </a:t>
            </a:r>
          </a:p>
          <a:p>
            <a:r>
              <a:rPr lang="en-CA" dirty="0" smtClean="0"/>
              <a:t>define a single database </a:t>
            </a:r>
          </a:p>
          <a:p>
            <a:r>
              <a:rPr lang="en-CA" dirty="0" smtClean="0"/>
              <a:t>write queries for a single-table database</a:t>
            </a:r>
          </a:p>
          <a:p>
            <a:endParaRPr lang="en-CA" dirty="0"/>
          </a:p>
          <a:p>
            <a:r>
              <a:rPr lang="en-CA" dirty="0" smtClean="0"/>
              <a:t>Aggregate functions</a:t>
            </a:r>
          </a:p>
          <a:p>
            <a:r>
              <a:rPr lang="en-CA" dirty="0" smtClean="0"/>
              <a:t>Group by, order by, having</a:t>
            </a:r>
          </a:p>
          <a:p>
            <a:r>
              <a:rPr lang="en-CA" dirty="0" smtClean="0"/>
              <a:t>Text fields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137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Week 2&amp;3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 a one-to-many relationship between two entities </a:t>
            </a:r>
          </a:p>
          <a:p>
            <a:r>
              <a:rPr lang="en-CA" dirty="0" smtClean="0"/>
              <a:t>define a database with a one-to-many relationship </a:t>
            </a:r>
          </a:p>
          <a:p>
            <a:r>
              <a:rPr lang="en-CA" dirty="0" smtClean="0"/>
              <a:t>write queries for a database with a one-to-many relationship</a:t>
            </a:r>
          </a:p>
          <a:p>
            <a:endParaRPr lang="en-CA" dirty="0"/>
          </a:p>
          <a:p>
            <a:r>
              <a:rPr lang="en-CA" dirty="0" smtClean="0"/>
              <a:t>JOIN, IN</a:t>
            </a:r>
          </a:p>
          <a:p>
            <a:r>
              <a:rPr lang="en-CA" dirty="0" smtClean="0"/>
              <a:t>Inner/outer queries</a:t>
            </a:r>
          </a:p>
          <a:p>
            <a:r>
              <a:rPr lang="en-CA" dirty="0" smtClean="0"/>
              <a:t>Correlated </a:t>
            </a:r>
            <a:r>
              <a:rPr lang="en-CA" dirty="0" err="1" smtClean="0"/>
              <a:t>subquery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214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Week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a many-to-many relationship between two entities</a:t>
            </a:r>
          </a:p>
          <a:p>
            <a:r>
              <a:rPr lang="en-CA" dirty="0" smtClean="0"/>
              <a:t>define a database with a many-to-many relationship</a:t>
            </a:r>
          </a:p>
          <a:p>
            <a:r>
              <a:rPr lang="en-CA" dirty="0" smtClean="0"/>
              <a:t>write queries for a database with a many-to-many relationship</a:t>
            </a:r>
          </a:p>
          <a:p>
            <a:endParaRPr lang="en-CA" dirty="0"/>
          </a:p>
          <a:p>
            <a:r>
              <a:rPr lang="en-CA" dirty="0" smtClean="0"/>
              <a:t>EXISTS</a:t>
            </a:r>
            <a:endParaRPr lang="en-CA" dirty="0"/>
          </a:p>
          <a:p>
            <a:r>
              <a:rPr lang="en-CA" dirty="0" smtClean="0"/>
              <a:t>MySQL server – Forward/Reverse engineering a DB</a:t>
            </a:r>
          </a:p>
          <a:p>
            <a:r>
              <a:rPr lang="en-CA" dirty="0" smtClean="0"/>
              <a:t>Database schemas -- </a:t>
            </a:r>
          </a:p>
          <a:p>
            <a:r>
              <a:rPr lang="en-CA" dirty="0" smtClean="0"/>
              <a:t>Importing/cleaning/merging external data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4966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Week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one-to-one and recursive relationships </a:t>
            </a:r>
          </a:p>
          <a:p>
            <a:r>
              <a:rPr lang="en-CA" dirty="0" smtClean="0"/>
              <a:t>define a database with one- to-one and recursive relationships </a:t>
            </a:r>
          </a:p>
          <a:p>
            <a:r>
              <a:rPr lang="en-CA" dirty="0" smtClean="0"/>
              <a:t>write queries for a database with one-to-one and recursive relationships.</a:t>
            </a:r>
          </a:p>
          <a:p>
            <a:r>
              <a:rPr lang="en-CA" dirty="0" smtClean="0"/>
              <a:t>Affiliation (</a:t>
            </a:r>
            <a:r>
              <a:rPr lang="en-CA" dirty="0" err="1" smtClean="0"/>
              <a:t>Dept-Emp</a:t>
            </a:r>
            <a:r>
              <a:rPr lang="en-CA" dirty="0" smtClean="0"/>
              <a:t> 1:M), Product hierarchy </a:t>
            </a:r>
          </a:p>
          <a:p>
            <a:r>
              <a:rPr lang="en-CA" dirty="0" smtClean="0"/>
              <a:t>Monarchy (hierarchy 1:1)</a:t>
            </a:r>
          </a:p>
          <a:p>
            <a:r>
              <a:rPr lang="en-CA" dirty="0" smtClean="0"/>
              <a:t>BOM (hierarchy M:M)</a:t>
            </a:r>
          </a:p>
          <a:p>
            <a:r>
              <a:rPr lang="en-CA" dirty="0" smtClean="0"/>
              <a:t>Social Network (M:M)</a:t>
            </a:r>
          </a:p>
        </p:txBody>
      </p:sp>
    </p:spTree>
    <p:extLst>
      <p:ext uri="{BB962C8B-B14F-4D97-AF65-F5344CB8AC3E}">
        <p14:creationId xmlns:p14="http://schemas.microsoft.com/office/powerpoint/2010/main" val="362925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Midterm Exam (practice tips)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textbook problems (in-text and back of chapter). </a:t>
            </a:r>
          </a:p>
          <a:p>
            <a:r>
              <a:rPr lang="en-CA" dirty="0" smtClean="0"/>
              <a:t>As for the even-numbered problems at the back of each chapter I try and find those which are harder (but all are just as easy/hard as the rest). </a:t>
            </a:r>
          </a:p>
          <a:p>
            <a:r>
              <a:rPr lang="en-CA" dirty="0" smtClean="0"/>
              <a:t>In case you need answers for the even-numbered problems</a:t>
            </a:r>
          </a:p>
          <a:p>
            <a:pPr lvl="1"/>
            <a:r>
              <a:rPr lang="en-CA" dirty="0" smtClean="0"/>
              <a:t>solve the odd-numbered ones first. Then solve the even-numbered ones. Then pick the ones you are not sure about and ask me in class or during office hours (after showing me your attempt). </a:t>
            </a:r>
          </a:p>
          <a:p>
            <a:pPr lvl="1"/>
            <a:r>
              <a:rPr lang="en-CA" dirty="0" smtClean="0"/>
              <a:t>The even-numbered ones are just as easy/hard as the rest and none of them are different from the odd-numbered ones.  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CA" dirty="0" smtClean="0"/>
              <a:t>Any </a:t>
            </a:r>
            <a:r>
              <a:rPr lang="en-CA" dirty="0"/>
              <a:t>problems solved in class.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CA" dirty="0" smtClean="0"/>
              <a:t>Chapters </a:t>
            </a:r>
            <a:r>
              <a:rPr lang="en-CA" dirty="0"/>
              <a:t>9, 10 and Reference 2 SQL Playbook (all in the textbook). Lots of practice here.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40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Midterm Exam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2 hrs, 40 pts</a:t>
            </a:r>
          </a:p>
          <a:p>
            <a:r>
              <a:rPr lang="en-CA" dirty="0" smtClean="0"/>
              <a:t>5 pts Quiz</a:t>
            </a:r>
          </a:p>
          <a:p>
            <a:r>
              <a:rPr lang="en-CA" dirty="0"/>
              <a:t>3</a:t>
            </a:r>
            <a:r>
              <a:rPr lang="en-CA" dirty="0" smtClean="0"/>
              <a:t>5 pts Queries and Data Modelling</a:t>
            </a:r>
          </a:p>
          <a:p>
            <a:pPr lvl="1"/>
            <a:r>
              <a:rPr lang="en-CA" dirty="0" smtClean="0"/>
              <a:t>15-20 pts from Textbook</a:t>
            </a:r>
          </a:p>
          <a:p>
            <a:pPr lvl="1"/>
            <a:r>
              <a:rPr lang="en-CA" dirty="0" smtClean="0"/>
              <a:t>10-15 pts variation of problems in homework, slides</a:t>
            </a:r>
          </a:p>
          <a:p>
            <a:pPr lvl="1"/>
            <a:r>
              <a:rPr lang="en-CA" dirty="0" smtClean="0"/>
              <a:t>Three or more tables and will include Associative </a:t>
            </a:r>
            <a:r>
              <a:rPr lang="en-CA" dirty="0" smtClean="0"/>
              <a:t>Entities</a:t>
            </a:r>
          </a:p>
          <a:p>
            <a:pPr lvl="1"/>
            <a:r>
              <a:rPr lang="en-CA" dirty="0"/>
              <a:t>Queries will include only SELECT </a:t>
            </a:r>
            <a:r>
              <a:rPr lang="en-CA" dirty="0" smtClean="0"/>
              <a:t>statements</a:t>
            </a:r>
          </a:p>
          <a:p>
            <a:pPr lvl="1"/>
            <a:r>
              <a:rPr lang="en-CA" dirty="0" smtClean="0"/>
              <a:t>Recursive relationships – Only those problems at the back of chapter 6 will be picked which cover the two types of recursive relationships we covered in class.</a:t>
            </a:r>
            <a:endParaRPr lang="en-CA" dirty="0" smtClean="0"/>
          </a:p>
          <a:p>
            <a:r>
              <a:rPr lang="en-CA" dirty="0" smtClean="0"/>
              <a:t>Excluded: </a:t>
            </a:r>
          </a:p>
          <a:p>
            <a:pPr lvl="1"/>
            <a:r>
              <a:rPr lang="en-CA" dirty="0" smtClean="0"/>
              <a:t>NOT EXISTS, EXISTS, DIVIDE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4329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</vt:lpstr>
      <vt:lpstr>Week 2&amp;3</vt:lpstr>
      <vt:lpstr>Week 4</vt:lpstr>
      <vt:lpstr>Week 5</vt:lpstr>
      <vt:lpstr>Midterm Exam (practice tips)</vt:lpstr>
      <vt:lpstr>Midterm Exam</vt:lpstr>
    </vt:vector>
  </TitlesOfParts>
  <Company>Simon Fraser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Nilesh Saraf</cp:lastModifiedBy>
  <cp:revision>11</cp:revision>
  <dcterms:created xsi:type="dcterms:W3CDTF">2015-02-10T20:47:19Z</dcterms:created>
  <dcterms:modified xsi:type="dcterms:W3CDTF">2015-10-08T17:46:00Z</dcterms:modified>
</cp:coreProperties>
</file>