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81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76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62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40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59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70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2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51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7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2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5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3104-3EE2-4CD2-ABD8-B62A45CCF98F}" type="datetimeFigureOut">
              <a:rPr lang="en-CA" smtClean="0"/>
              <a:t>2015-12-09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3EA5-94CE-4A92-8CAE-59DC106D0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9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 464 Final Exam – Fall 2015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9464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60 marks (30% weightage) 2.5 hours</a:t>
            </a:r>
          </a:p>
          <a:p>
            <a:r>
              <a:rPr lang="en-CA" dirty="0" smtClean="0"/>
              <a:t>Question 1 (2 ERDs) – 15 points</a:t>
            </a:r>
          </a:p>
          <a:p>
            <a:pPr lvl="1"/>
            <a:r>
              <a:rPr lang="en-CA" dirty="0" smtClean="0"/>
              <a:t>1 bigger and 1 small</a:t>
            </a:r>
          </a:p>
          <a:p>
            <a:pPr lvl="1"/>
            <a:r>
              <a:rPr lang="en-CA" dirty="0" smtClean="0"/>
              <a:t>One of the two will be about extending a data model from textbook problems</a:t>
            </a:r>
          </a:p>
          <a:p>
            <a:pPr lvl="1"/>
            <a:r>
              <a:rPr lang="en-CA" dirty="0" smtClean="0"/>
              <a:t>Will include: Recursive relationships, Specialization, Temporal and spatial data</a:t>
            </a:r>
          </a:p>
          <a:p>
            <a:pPr lvl="1"/>
            <a:r>
              <a:rPr lang="en-CA" dirty="0" smtClean="0"/>
              <a:t>Not included – NOT EXISTS/DIVIDE</a:t>
            </a:r>
          </a:p>
          <a:p>
            <a:r>
              <a:rPr lang="en-CA" dirty="0" smtClean="0"/>
              <a:t>SQL - 30 pts</a:t>
            </a:r>
          </a:p>
          <a:p>
            <a:pPr lvl="1"/>
            <a:r>
              <a:rPr lang="en-CA" dirty="0" smtClean="0"/>
              <a:t>15 points -- SQL based on chapters 3 to </a:t>
            </a:r>
            <a:r>
              <a:rPr lang="en-CA" dirty="0" smtClean="0"/>
              <a:t>11 </a:t>
            </a:r>
            <a:r>
              <a:rPr lang="en-CA" dirty="0" smtClean="0"/>
              <a:t>(</a:t>
            </a:r>
            <a:r>
              <a:rPr lang="en-CA" dirty="0" err="1" smtClean="0"/>
              <a:t>incl</a:t>
            </a:r>
            <a:r>
              <a:rPr lang="en-CA" dirty="0" smtClean="0"/>
              <a:t> SQL playbook and other textbook material)  (4-5 queries)</a:t>
            </a:r>
          </a:p>
          <a:p>
            <a:pPr lvl="1"/>
            <a:r>
              <a:rPr lang="en-CA" dirty="0" smtClean="0"/>
              <a:t>15 points – (2 Star schemas – one of which will be a variation of textbook problems) + SQL related to creation of dimensions and facts tables</a:t>
            </a:r>
          </a:p>
          <a:p>
            <a:r>
              <a:rPr lang="en-CA" dirty="0" smtClean="0"/>
              <a:t>Essay questions – 10 points </a:t>
            </a:r>
          </a:p>
          <a:p>
            <a:pPr lvl="1"/>
            <a:r>
              <a:rPr lang="en-CA" dirty="0" smtClean="0"/>
              <a:t>Architecture, types of database applications, SQL, R etc. (3 -4 questions)</a:t>
            </a:r>
          </a:p>
          <a:p>
            <a:r>
              <a:rPr lang="en-CA" dirty="0" smtClean="0"/>
              <a:t>Multiple choice questions – 5 points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891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 464 Final Exam – Fall 2015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464 Final Exam – Fall 2015</dc:title>
  <dc:creator>Nilesh Saraf</dc:creator>
  <cp:lastModifiedBy>nilesh saraf</cp:lastModifiedBy>
  <cp:revision>2</cp:revision>
  <dcterms:created xsi:type="dcterms:W3CDTF">2015-12-06T20:33:42Z</dcterms:created>
  <dcterms:modified xsi:type="dcterms:W3CDTF">2015-12-10T04:36:56Z</dcterms:modified>
</cp:coreProperties>
</file>