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1" autoAdjust="0"/>
    <p:restoredTop sz="88394" autoAdjust="0"/>
  </p:normalViewPr>
  <p:slideViewPr>
    <p:cSldViewPr snapToGrid="0">
      <p:cViewPr varScale="1">
        <p:scale>
          <a:sx n="63" d="100"/>
          <a:sy n="63" d="100"/>
        </p:scale>
        <p:origin x="1092" y="64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94D80849-160A-E34F-A967-571489F9A1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2776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2777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2778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1FCCA8-B790-6345-9C17-38E11A6F3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D035BE-40F5-9141-88FD-A33DF504F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CDFBBF-99F5-6C40-A540-C2B7F7EB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C72A84-D224-2544-AE1F-F383F5CF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FB5A19-9403-684B-A15E-B950EDC8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BBA119-233F-4143-8A97-AC4771C09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02D8A-473E-B34A-8070-F46A14209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D38751-3643-AF47-B042-161DC3E51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994D1-B401-2F4F-9E7A-2923C6E60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A3959E-C509-4745-BEE8-4EA9F82D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9B60ADF-4B19-6D4E-A569-77472C5A6D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51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Oct </a:t>
            </a:r>
            <a:r>
              <a:rPr lang="en-GB" dirty="0"/>
              <a:t>20 2015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Quiz</a:t>
            </a:r>
          </a:p>
          <a:p>
            <a:r>
              <a:rPr lang="en-CA" sz="2400" dirty="0" smtClean="0"/>
              <a:t>Recap  - SQL, ERD</a:t>
            </a:r>
            <a:endParaRPr lang="en-CA" sz="2400" dirty="0"/>
          </a:p>
          <a:p>
            <a:r>
              <a:rPr lang="en-CA" sz="2400" dirty="0"/>
              <a:t>Chapter 6 – M:M BOM</a:t>
            </a:r>
          </a:p>
          <a:p>
            <a:r>
              <a:rPr lang="en-CA" sz="2400" dirty="0"/>
              <a:t>Volunteer club problems, Extra ERD </a:t>
            </a:r>
            <a:r>
              <a:rPr lang="en-CA" sz="2400" dirty="0" smtClean="0"/>
              <a:t>problems</a:t>
            </a:r>
          </a:p>
          <a:p>
            <a:r>
              <a:rPr lang="en-CA" sz="2400" dirty="0" smtClean="0"/>
              <a:t>Chapter 7</a:t>
            </a:r>
          </a:p>
          <a:p>
            <a:r>
              <a:rPr lang="en-CA" sz="2400" dirty="0" smtClean="0"/>
              <a:t>Term project</a:t>
            </a:r>
          </a:p>
          <a:p>
            <a:r>
              <a:rPr lang="en-CA" sz="2400" dirty="0" smtClean="0"/>
              <a:t>MySQL server</a:t>
            </a:r>
          </a:p>
          <a:p>
            <a:r>
              <a:rPr lang="en-CA" sz="2400" dirty="0" smtClean="0"/>
              <a:t>ISACA presentation (4:40 pm)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83530765"/>
      </p:ext>
    </p:extLst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1880195</TotalTime>
  <Pages>24</Pages>
  <Words>36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Georgia</vt:lpstr>
      <vt:lpstr>Osaka</vt:lpstr>
      <vt:lpstr>Times New Roman</vt:lpstr>
      <vt:lpstr>Trebuchet MS</vt:lpstr>
      <vt:lpstr>Wingdings</vt:lpstr>
      <vt:lpstr>chapt01</vt:lpstr>
      <vt:lpstr>Agenda - Oct 20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nilesh saraf</cp:lastModifiedBy>
  <cp:revision>269</cp:revision>
  <cp:lastPrinted>1996-09-23T11:11:46Z</cp:lastPrinted>
  <dcterms:created xsi:type="dcterms:W3CDTF">2010-09-13T11:49:24Z</dcterms:created>
  <dcterms:modified xsi:type="dcterms:W3CDTF">2015-10-20T20:09:31Z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