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088bf2353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088bf2353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088bf2353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088bf2353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088bf2353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088bf2353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088bf2353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088bf2353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088bf2353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088bf2353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088bf2353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088bf2353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11708" y="3766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CA216 - Scheduling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11700" y="2797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Brendan Simms - 19500949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3645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Speeds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219325" y="1134650"/>
            <a:ext cx="8666700" cy="36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My implementation of a turn around time and wait time calculation within the round robin scheduling </a:t>
            </a:r>
            <a:r>
              <a:rPr lang="en"/>
              <a:t>algorithm</a:t>
            </a:r>
            <a:r>
              <a:rPr lang="en"/>
              <a:t> did not work correctly as I did not include a metric to measure the start time of a process which is important for round robin as processes are not always completed in their first run. So I will be excluding this when comparing my sorting </a:t>
            </a:r>
            <a:r>
              <a:rPr lang="en"/>
              <a:t>algorithms.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general the fastest algorithm was the Shortest Job First algorithm when using Average wait time and Average turnaround time as metrics for measuring performance.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worst performing algorithm  was, in general, the First-Come-First-Served algorithm although there were instances where its performance matched that of Shortest-Job-First and Priority scheduling.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790850" y="3715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Exceptions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346675" y="1347750"/>
            <a:ext cx="8412000" cy="34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Exceptions</a:t>
            </a:r>
            <a:r>
              <a:rPr lang="en"/>
              <a:t> </a:t>
            </a:r>
            <a:r>
              <a:rPr lang="en"/>
              <a:t>occurred</a:t>
            </a:r>
            <a:r>
              <a:rPr lang="en"/>
              <a:t> when Burst time and priority for all tasks were equal to one another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Burst time was the same across all tasks this caused Shortest-Job-First to have the same turnaround time and wait time as First-Come-First-Served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same situation arose for Priority scheduling when priority values were the same for every task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was because the </a:t>
            </a:r>
            <a:r>
              <a:rPr lang="en"/>
              <a:t>algorithm</a:t>
            </a:r>
            <a:r>
              <a:rPr lang="en"/>
              <a:t> no longer sorted by the intended metric as the metric for all tasks were the same causing the </a:t>
            </a:r>
            <a:r>
              <a:rPr lang="en"/>
              <a:t>algorithms</a:t>
            </a:r>
            <a:r>
              <a:rPr lang="en"/>
              <a:t> to essentially become a First-Come-First-Served algorithm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4352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Round Robin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276150"/>
            <a:ext cx="8041800" cy="3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previously mentioned my wait time and turnaround time metrics for round robin did not implement correctly and there is several reasons I concluded caused this: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9144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final task burst time was being added to the total wait time.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9144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process did not take into account the fact that these process do not complete before moving onto the next task like the other sorting </a:t>
            </a:r>
            <a:r>
              <a:rPr lang="en"/>
              <a:t>algorithms</a:t>
            </a:r>
            <a:r>
              <a:rPr lang="en"/>
              <a:t> for this project.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352200" y="336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implementation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297150" y="1450375"/>
            <a:ext cx="8567700" cy="33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read the contents of the file into a list I simply used a for loop to read the lines and split them using the split() function </a:t>
            </a:r>
            <a:r>
              <a:rPr lang="en"/>
              <a:t>separating</a:t>
            </a:r>
            <a:r>
              <a:rPr lang="en"/>
              <a:t> them by using the “ , “ which was contained in each text file.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 used a regular list containing a tuple, [tasknumber, priority, CPU_burst], to store the information. I did this to allow the information for a task all </a:t>
            </a:r>
            <a:r>
              <a:rPr lang="en"/>
              <a:t>accessible</a:t>
            </a:r>
            <a:r>
              <a:rPr lang="en"/>
              <a:t> from one entry point, the tuple containing the information.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359275" y="3291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List: Positives vs Negatives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417425" y="1132000"/>
            <a:ext cx="8362500" cy="3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python lists had both positives and negatives: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Positives:</a:t>
            </a:r>
            <a:endParaRPr/>
          </a:p>
          <a:p>
            <a:pPr indent="-311150" lvl="0" marL="9144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Python Lists are easy to manipulate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Allowed access to built in functions such as sort() and reverse() which made it easy to order the processes for specific </a:t>
            </a:r>
            <a:r>
              <a:rPr lang="en"/>
              <a:t>algorithms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was easily stored as tuples meaning all information could be called by simply calling said tuple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Negatives:</a:t>
            </a:r>
            <a:endParaRPr/>
          </a:p>
          <a:p>
            <a:pPr indent="-311150" lvl="0" marL="9144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Lists containing tuples meant that maths </a:t>
            </a:r>
            <a:r>
              <a:rPr lang="en"/>
              <a:t>operands</a:t>
            </a:r>
            <a:r>
              <a:rPr lang="en"/>
              <a:t> couldn’t easily be applied to the information which made the Round Robin </a:t>
            </a:r>
            <a:r>
              <a:rPr lang="en"/>
              <a:t>algorithm</a:t>
            </a:r>
            <a:r>
              <a:rPr lang="en"/>
              <a:t> </a:t>
            </a:r>
            <a:r>
              <a:rPr lang="en"/>
              <a:t>particularly</a:t>
            </a:r>
            <a:r>
              <a:rPr lang="en"/>
              <a:t> tricky.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522000" y="2119100"/>
            <a:ext cx="7982100" cy="12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listening!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 flipH="1" rot="10800000">
            <a:off x="819150" y="4438850"/>
            <a:ext cx="75057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