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901" r:id="rId2"/>
    <p:sldMasterId id="2147483915" r:id="rId3"/>
    <p:sldMasterId id="2147483927" r:id="rId4"/>
    <p:sldMasterId id="2147483848" r:id="rId5"/>
  </p:sldMasterIdLst>
  <p:notesMasterIdLst>
    <p:notesMasterId r:id="rId10"/>
  </p:notesMasterIdLst>
  <p:sldIdLst>
    <p:sldId id="256" r:id="rId6"/>
    <p:sldId id="257" r:id="rId7"/>
    <p:sldId id="258" r:id="rId8"/>
    <p:sldId id="260" r:id="rId9"/>
  </p:sldIdLst>
  <p:sldSz cx="9144000" cy="6858000" type="screen4x3"/>
  <p:notesSz cx="6858000" cy="9144000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9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orient="horz" pos="3906">
          <p15:clr>
            <a:srgbClr val="A4A3A4"/>
          </p15:clr>
        </p15:guide>
        <p15:guide id="6" orient="horz" pos="4217">
          <p15:clr>
            <a:srgbClr val="A4A3A4"/>
          </p15:clr>
        </p15:guide>
        <p15:guide id="7" orient="horz" pos="3806">
          <p15:clr>
            <a:srgbClr val="A4A3A4"/>
          </p15:clr>
        </p15:guide>
        <p15:guide id="8" orient="horz" pos="1752">
          <p15:clr>
            <a:srgbClr val="A4A3A4"/>
          </p15:clr>
        </p15:guide>
        <p15:guide id="9" orient="horz" pos="1162">
          <p15:clr>
            <a:srgbClr val="A4A3A4"/>
          </p15:clr>
        </p15:guide>
        <p15:guide id="10" pos="2880">
          <p15:clr>
            <a:srgbClr val="A4A3A4"/>
          </p15:clr>
        </p15:guide>
        <p15:guide id="11" pos="2449">
          <p15:clr>
            <a:srgbClr val="A4A3A4"/>
          </p15:clr>
        </p15:guide>
        <p15:guide id="12" pos="3291">
          <p15:clr>
            <a:srgbClr val="A4A3A4"/>
          </p15:clr>
        </p15:guide>
        <p15:guide id="13" pos="5554">
          <p15:clr>
            <a:srgbClr val="A4A3A4"/>
          </p15:clr>
        </p15:guide>
        <p15:guide id="14" pos="417">
          <p15:clr>
            <a:srgbClr val="A4A3A4"/>
          </p15:clr>
        </p15:guide>
        <p15:guide id="15" pos="5343">
          <p15:clr>
            <a:srgbClr val="A4A3A4"/>
          </p15:clr>
        </p15:guide>
        <p15:guide id="16" pos="206">
          <p15:clr>
            <a:srgbClr val="A4A3A4"/>
          </p15:clr>
        </p15:guide>
        <p15:guide id="17" pos="26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FF"/>
    <a:srgbClr val="96BE0F"/>
    <a:srgbClr val="91C896"/>
    <a:srgbClr val="0078BE"/>
    <a:srgbClr val="000000"/>
    <a:srgbClr val="37B9C3"/>
    <a:srgbClr val="005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1" autoAdjust="0"/>
    <p:restoredTop sz="94660" autoAdjust="0"/>
  </p:normalViewPr>
  <p:slideViewPr>
    <p:cSldViewPr snapToGrid="0" snapToObjects="1" showGuides="1">
      <p:cViewPr varScale="1">
        <p:scale>
          <a:sx n="157" d="100"/>
          <a:sy n="157" d="100"/>
        </p:scale>
        <p:origin x="1312" y="160"/>
      </p:cViewPr>
      <p:guideLst>
        <p:guide orient="horz" pos="2160"/>
        <p:guide orient="horz" pos="309"/>
        <p:guide orient="horz" pos="1139"/>
        <p:guide orient="horz" pos="958"/>
        <p:guide orient="horz" pos="3906"/>
        <p:guide orient="horz" pos="4217"/>
        <p:guide orient="horz" pos="3806"/>
        <p:guide orient="horz" pos="1752"/>
        <p:guide orient="horz" pos="1162"/>
        <p:guide pos="2880"/>
        <p:guide pos="2449"/>
        <p:guide pos="3291"/>
        <p:guide pos="5554"/>
        <p:guide pos="417"/>
        <p:guide pos="5343"/>
        <p:guide pos="206"/>
        <p:guide pos="2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37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14/02/2018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1.png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1.png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3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3"/>
          <a:stretch/>
        </p:blipFill>
        <p:spPr>
          <a:xfrm>
            <a:off x="-1" y="-2"/>
            <a:ext cx="9144000" cy="6858001"/>
          </a:xfrm>
          <a:prstGeom prst="rect">
            <a:avLst/>
          </a:prstGeom>
        </p:spPr>
      </p:pic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0" y="6694488"/>
            <a:ext cx="327025" cy="163512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Date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0" y="6694488"/>
            <a:ext cx="327025" cy="163512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en-US"/>
              <a:t>Presentation to the Investment Committee</a:t>
            </a:r>
            <a:endParaRPr lang="fr-FR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6694488"/>
            <a:ext cx="327024" cy="163511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Espace réservé du texte 56"/>
          <p:cNvSpPr txBox="1">
            <a:spLocks/>
          </p:cNvSpPr>
          <p:nvPr userDrawn="1"/>
        </p:nvSpPr>
        <p:spPr bwMode="gray">
          <a:xfrm>
            <a:off x="5893198" y="271416"/>
            <a:ext cx="3240000" cy="1296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24" name="Espace réservé du texte 56"/>
          <p:cNvSpPr txBox="1">
            <a:spLocks/>
          </p:cNvSpPr>
          <p:nvPr userDrawn="1"/>
        </p:nvSpPr>
        <p:spPr bwMode="gray">
          <a:xfrm>
            <a:off x="7704000" y="1751016"/>
            <a:ext cx="1440000" cy="360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25" name="Espace réservé du texte 56"/>
          <p:cNvSpPr txBox="1">
            <a:spLocks/>
          </p:cNvSpPr>
          <p:nvPr userDrawn="1"/>
        </p:nvSpPr>
        <p:spPr bwMode="gray">
          <a:xfrm>
            <a:off x="7693198" y="4663672"/>
            <a:ext cx="1440000" cy="360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40" y="3355521"/>
            <a:ext cx="5274842" cy="53884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  <a:endParaRPr lang="en-GB" dirty="0"/>
          </a:p>
        </p:txBody>
      </p:sp>
      <p:sp>
        <p:nvSpPr>
          <p:cNvPr id="27" name="Titre 8"/>
          <p:cNvSpPr>
            <a:spLocks noGrp="1"/>
          </p:cNvSpPr>
          <p:nvPr>
            <p:ph type="title"/>
          </p:nvPr>
        </p:nvSpPr>
        <p:spPr>
          <a:xfrm>
            <a:off x="3268800" y="2228400"/>
            <a:ext cx="5274000" cy="112680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397" y="5940000"/>
            <a:ext cx="91447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4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27025" y="1292225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23"/>
          </p:nvPr>
        </p:nvSpPr>
        <p:spPr>
          <a:xfrm>
            <a:off x="3199975" y="1291675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24"/>
          </p:nvPr>
        </p:nvSpPr>
        <p:spPr>
          <a:xfrm>
            <a:off x="6072925" y="1289304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8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0" y="1292400"/>
            <a:ext cx="6847497" cy="15300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0"/>
          </p:nvPr>
        </p:nvSpPr>
        <p:spPr>
          <a:xfrm>
            <a:off x="327025" y="2944800"/>
            <a:ext cx="6847497" cy="15300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8" name="Espace réservé du contenu 1"/>
          <p:cNvSpPr>
            <a:spLocks noGrp="1"/>
          </p:cNvSpPr>
          <p:nvPr>
            <p:ph sz="quarter" idx="31"/>
          </p:nvPr>
        </p:nvSpPr>
        <p:spPr>
          <a:xfrm>
            <a:off x="320676" y="4597200"/>
            <a:ext cx="6847497" cy="15300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32"/>
          </p:nvPr>
        </p:nvSpPr>
        <p:spPr>
          <a:xfrm>
            <a:off x="7281985" y="1294044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1" name="Espace réservé pour une image  6"/>
          <p:cNvSpPr>
            <a:spLocks noGrp="1"/>
          </p:cNvSpPr>
          <p:nvPr>
            <p:ph type="pic" sz="quarter" idx="33"/>
          </p:nvPr>
        </p:nvSpPr>
        <p:spPr>
          <a:xfrm>
            <a:off x="7281985" y="2944800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Espace réservé pour une image  6"/>
          <p:cNvSpPr>
            <a:spLocks noGrp="1"/>
          </p:cNvSpPr>
          <p:nvPr>
            <p:ph type="pic" sz="quarter" idx="34"/>
          </p:nvPr>
        </p:nvSpPr>
        <p:spPr>
          <a:xfrm>
            <a:off x="7285543" y="4599019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4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9"/>
          </p:nvPr>
        </p:nvSpPr>
        <p:spPr>
          <a:xfrm>
            <a:off x="330200" y="1327151"/>
            <a:ext cx="8489950" cy="95005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lIns="72000" tIns="72000"/>
          <a:lstStyle/>
          <a:p>
            <a:pPr lvl="2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0"/>
          </p:nvPr>
        </p:nvSpPr>
        <p:spPr>
          <a:xfrm>
            <a:off x="330200" y="2371606"/>
            <a:ext cx="4575175" cy="626571"/>
          </a:xfrm>
          <a:prstGeom prst="rect">
            <a:avLst/>
          </a:prstGeom>
          <a:solidFill>
            <a:srgbClr val="92D050"/>
          </a:solidFill>
        </p:spPr>
        <p:txBody>
          <a:bodyPr lIns="72000" tIns="72000"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1"/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1"/>
          </p:nvPr>
        </p:nvSpPr>
        <p:spPr>
          <a:xfrm>
            <a:off x="323850" y="3092574"/>
            <a:ext cx="4581525" cy="2270734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32"/>
          </p:nvPr>
        </p:nvSpPr>
        <p:spPr>
          <a:xfrm>
            <a:off x="330200" y="5457705"/>
            <a:ext cx="4575175" cy="72328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7200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1"/>
            <a:r>
              <a:rPr lang="fr-FR" dirty="0"/>
              <a:t>Modifiez les styles du texte du masque</a:t>
            </a:r>
          </a:p>
          <a:p>
            <a:pPr lvl="2"/>
            <a:r>
              <a:rPr lang="fr-FR" dirty="0"/>
              <a:t>Deuxième niveau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33"/>
          </p:nvPr>
        </p:nvSpPr>
        <p:spPr>
          <a:xfrm>
            <a:off x="5042389" y="2371605"/>
            <a:ext cx="3777762" cy="1708026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16" name="Espace réservé du graphique 15"/>
          <p:cNvSpPr>
            <a:spLocks noGrp="1"/>
          </p:cNvSpPr>
          <p:nvPr>
            <p:ph type="chart" sz="quarter" idx="34"/>
          </p:nvPr>
        </p:nvSpPr>
        <p:spPr>
          <a:xfrm>
            <a:off x="6761163" y="4174028"/>
            <a:ext cx="2055812" cy="200769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5"/>
          </p:nvPr>
        </p:nvSpPr>
        <p:spPr>
          <a:xfrm>
            <a:off x="5041901" y="4174028"/>
            <a:ext cx="1578708" cy="200769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03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83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Espace réservé du texte 6"/>
          <p:cNvSpPr txBox="1">
            <a:spLocks/>
          </p:cNvSpPr>
          <p:nvPr userDrawn="1"/>
        </p:nvSpPr>
        <p:spPr>
          <a:xfrm>
            <a:off x="3267723" y="0"/>
            <a:ext cx="5874690" cy="6858000"/>
          </a:xfrm>
          <a:prstGeom prst="rect">
            <a:avLst/>
          </a:prstGeom>
          <a:solidFill>
            <a:srgbClr val="96BE0F">
              <a:alpha val="60000"/>
            </a:srgb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  <a:endParaRPr lang="en-GB"/>
          </a:p>
        </p:txBody>
      </p:sp>
      <p:sp>
        <p:nvSpPr>
          <p:cNvPr id="7" name="Espace réservé du texte 56"/>
          <p:cNvSpPr txBox="1">
            <a:spLocks/>
          </p:cNvSpPr>
          <p:nvPr userDrawn="1"/>
        </p:nvSpPr>
        <p:spPr bwMode="gray">
          <a:xfrm>
            <a:off x="5904000" y="4500000"/>
            <a:ext cx="3240000" cy="1296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8" name="Espace réservé du texte 56"/>
          <p:cNvSpPr txBox="1">
            <a:spLocks/>
          </p:cNvSpPr>
          <p:nvPr userDrawn="1"/>
        </p:nvSpPr>
        <p:spPr bwMode="gray">
          <a:xfrm>
            <a:off x="7704000" y="432000"/>
            <a:ext cx="1440000" cy="360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9" name="Espace réservé du texte 56"/>
          <p:cNvSpPr txBox="1">
            <a:spLocks/>
          </p:cNvSpPr>
          <p:nvPr userDrawn="1"/>
        </p:nvSpPr>
        <p:spPr bwMode="gray">
          <a:xfrm>
            <a:off x="7693200" y="3852000"/>
            <a:ext cx="1440000" cy="360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10" name="Espace réservé du texte 56"/>
          <p:cNvSpPr txBox="1">
            <a:spLocks/>
          </p:cNvSpPr>
          <p:nvPr userDrawn="1"/>
        </p:nvSpPr>
        <p:spPr bwMode="gray">
          <a:xfrm>
            <a:off x="146" y="5940000"/>
            <a:ext cx="9143708" cy="322446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6BE0F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Date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64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34"/>
          </p:nvPr>
        </p:nvSpPr>
        <p:spPr>
          <a:xfrm>
            <a:off x="323850" y="1292401"/>
            <a:ext cx="8496300" cy="4835349"/>
          </a:xfrm>
        </p:spPr>
        <p:txBody>
          <a:bodyPr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16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33"/>
          </p:nvPr>
        </p:nvSpPr>
        <p:spPr>
          <a:xfrm>
            <a:off x="323851" y="1292225"/>
            <a:ext cx="4186238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34"/>
          </p:nvPr>
        </p:nvSpPr>
        <p:spPr>
          <a:xfrm>
            <a:off x="4633912" y="1292225"/>
            <a:ext cx="4186238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64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0" y="1292400"/>
            <a:ext cx="8496299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8" name="Espace réservé du contenu 1"/>
          <p:cNvSpPr>
            <a:spLocks noGrp="1"/>
          </p:cNvSpPr>
          <p:nvPr>
            <p:ph sz="quarter" idx="31"/>
          </p:nvPr>
        </p:nvSpPr>
        <p:spPr>
          <a:xfrm>
            <a:off x="320676" y="3773296"/>
            <a:ext cx="8496299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390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0" y="1292400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4" name="Espace réservé du contenu 1"/>
          <p:cNvSpPr>
            <a:spLocks noGrp="1"/>
          </p:cNvSpPr>
          <p:nvPr>
            <p:ph sz="quarter" idx="36"/>
          </p:nvPr>
        </p:nvSpPr>
        <p:spPr>
          <a:xfrm>
            <a:off x="4632325" y="1292400"/>
            <a:ext cx="4187824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37"/>
          </p:nvPr>
        </p:nvSpPr>
        <p:spPr>
          <a:xfrm>
            <a:off x="323849" y="3773298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1"/>
          <p:cNvSpPr>
            <a:spLocks noGrp="1"/>
          </p:cNvSpPr>
          <p:nvPr>
            <p:ph sz="quarter" idx="38"/>
          </p:nvPr>
        </p:nvSpPr>
        <p:spPr>
          <a:xfrm>
            <a:off x="4629150" y="3778767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655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 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1"/>
          <p:cNvSpPr>
            <a:spLocks noGrp="1"/>
          </p:cNvSpPr>
          <p:nvPr>
            <p:ph sz="quarter" idx="31"/>
          </p:nvPr>
        </p:nvSpPr>
        <p:spPr>
          <a:xfrm>
            <a:off x="323850" y="1292400"/>
            <a:ext cx="5579534" cy="48348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32"/>
          </p:nvPr>
        </p:nvSpPr>
        <p:spPr>
          <a:xfrm>
            <a:off x="6030383" y="1292400"/>
            <a:ext cx="2786592" cy="48348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34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3"/>
          <a:stretch/>
        </p:blipFill>
        <p:spPr>
          <a:xfrm>
            <a:off x="-1" y="-2"/>
            <a:ext cx="9144000" cy="6858001"/>
          </a:xfrm>
          <a:prstGeom prst="rect">
            <a:avLst/>
          </a:prstGeom>
        </p:spPr>
      </p:pic>
      <p:sp>
        <p:nvSpPr>
          <p:cNvPr id="14" name="Espace réservé du texte 6"/>
          <p:cNvSpPr txBox="1">
            <a:spLocks/>
          </p:cNvSpPr>
          <p:nvPr userDrawn="1"/>
        </p:nvSpPr>
        <p:spPr>
          <a:xfrm>
            <a:off x="3267723" y="0"/>
            <a:ext cx="587469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  <a:endParaRPr lang="en-GB"/>
          </a:p>
        </p:txBody>
      </p:sp>
      <p:sp>
        <p:nvSpPr>
          <p:cNvPr id="15" name="Espace réservé du texte 56"/>
          <p:cNvSpPr txBox="1">
            <a:spLocks/>
          </p:cNvSpPr>
          <p:nvPr userDrawn="1"/>
        </p:nvSpPr>
        <p:spPr bwMode="gray">
          <a:xfrm>
            <a:off x="5904000" y="4500000"/>
            <a:ext cx="3240000" cy="1296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16" name="Espace réservé du texte 56"/>
          <p:cNvSpPr txBox="1">
            <a:spLocks/>
          </p:cNvSpPr>
          <p:nvPr userDrawn="1"/>
        </p:nvSpPr>
        <p:spPr bwMode="gray">
          <a:xfrm>
            <a:off x="7704000" y="432000"/>
            <a:ext cx="1440000" cy="360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97" y="5940000"/>
            <a:ext cx="9144793" cy="359695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Date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83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27025" y="1292225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23"/>
          </p:nvPr>
        </p:nvSpPr>
        <p:spPr>
          <a:xfrm>
            <a:off x="3199975" y="1291675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24"/>
          </p:nvPr>
        </p:nvSpPr>
        <p:spPr>
          <a:xfrm>
            <a:off x="6072925" y="1289304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993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32"/>
          </p:nvPr>
        </p:nvSpPr>
        <p:spPr>
          <a:xfrm>
            <a:off x="7281985" y="1294044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1" name="Espace réservé pour une image  6"/>
          <p:cNvSpPr>
            <a:spLocks noGrp="1"/>
          </p:cNvSpPr>
          <p:nvPr>
            <p:ph type="pic" sz="quarter" idx="33"/>
          </p:nvPr>
        </p:nvSpPr>
        <p:spPr>
          <a:xfrm>
            <a:off x="7281985" y="2944800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Espace réservé pour une image  6"/>
          <p:cNvSpPr>
            <a:spLocks noGrp="1"/>
          </p:cNvSpPr>
          <p:nvPr>
            <p:ph type="pic" sz="quarter" idx="34"/>
          </p:nvPr>
        </p:nvSpPr>
        <p:spPr>
          <a:xfrm>
            <a:off x="7285543" y="4599019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27025" y="1292225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quarter" idx="35"/>
          </p:nvPr>
        </p:nvSpPr>
        <p:spPr>
          <a:xfrm>
            <a:off x="320675" y="2942631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36"/>
          </p:nvPr>
        </p:nvSpPr>
        <p:spPr>
          <a:xfrm>
            <a:off x="320674" y="4604311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49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9"/>
          </p:nvPr>
        </p:nvSpPr>
        <p:spPr>
          <a:xfrm>
            <a:off x="330200" y="1327151"/>
            <a:ext cx="8489950" cy="950058"/>
          </a:xfrm>
          <a:prstGeom prst="rect">
            <a:avLst/>
          </a:prstGeom>
          <a:ln w="19050">
            <a:solidFill>
              <a:srgbClr val="96BE0F"/>
            </a:solidFill>
          </a:ln>
        </p:spPr>
        <p:txBody>
          <a:bodyPr lIns="72000" tIns="72000"/>
          <a:lstStyle/>
          <a:p>
            <a:pPr lvl="2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0"/>
          </p:nvPr>
        </p:nvSpPr>
        <p:spPr>
          <a:xfrm>
            <a:off x="330200" y="2371606"/>
            <a:ext cx="4575175" cy="626571"/>
          </a:xfrm>
          <a:prstGeom prst="rect">
            <a:avLst/>
          </a:prstGeom>
          <a:solidFill>
            <a:srgbClr val="92D050"/>
          </a:solidFill>
        </p:spPr>
        <p:txBody>
          <a:bodyPr lIns="72000" tIns="72000"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32"/>
          </p:nvPr>
        </p:nvSpPr>
        <p:spPr>
          <a:xfrm>
            <a:off x="330200" y="5457705"/>
            <a:ext cx="4575175" cy="723287"/>
          </a:xfrm>
          <a:prstGeom prst="rect">
            <a:avLst/>
          </a:prstGeom>
          <a:ln w="19050">
            <a:solidFill>
              <a:srgbClr val="96BE0F"/>
            </a:solidFill>
          </a:ln>
        </p:spPr>
        <p:txBody>
          <a:bodyPr tIns="7200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1"/>
            <a:r>
              <a:rPr lang="fr-FR" dirty="0"/>
              <a:t>Modifiez les styles du texte du masque</a:t>
            </a:r>
          </a:p>
          <a:p>
            <a:pPr lvl="2"/>
            <a:r>
              <a:rPr lang="fr-FR" dirty="0"/>
              <a:t>Deuxième niveau</a:t>
            </a:r>
          </a:p>
        </p:txBody>
      </p:sp>
      <p:sp>
        <p:nvSpPr>
          <p:cNvPr id="16" name="Espace réservé du graphique 15"/>
          <p:cNvSpPr>
            <a:spLocks noGrp="1"/>
          </p:cNvSpPr>
          <p:nvPr>
            <p:ph type="chart" sz="quarter" idx="34"/>
          </p:nvPr>
        </p:nvSpPr>
        <p:spPr>
          <a:xfrm>
            <a:off x="6761163" y="4174028"/>
            <a:ext cx="2055812" cy="200769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5"/>
          </p:nvPr>
        </p:nvSpPr>
        <p:spPr>
          <a:xfrm>
            <a:off x="5041901" y="4174028"/>
            <a:ext cx="1578708" cy="200769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30200" y="3092574"/>
            <a:ext cx="4571146" cy="2270734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36"/>
          </p:nvPr>
        </p:nvSpPr>
        <p:spPr>
          <a:xfrm>
            <a:off x="5041902" y="2371605"/>
            <a:ext cx="3778248" cy="17080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004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rgbClr val="96BE0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rgbClr val="96BE0F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45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Espace réservé du texte 3"/>
          <p:cNvSpPr txBox="1">
            <a:spLocks/>
          </p:cNvSpPr>
          <p:nvPr userDrawn="1"/>
        </p:nvSpPr>
        <p:spPr bwMode="gray">
          <a:xfrm>
            <a:off x="3267724" y="0"/>
            <a:ext cx="5876275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</p:spPr>
        <p:txBody>
          <a:bodyPr lIns="72000" tIns="2844000" rIns="651600" bIns="270000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None/>
              <a:defRPr sz="100" b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7" name="Espace réservé du texte 56"/>
          <p:cNvSpPr txBox="1">
            <a:spLocks/>
          </p:cNvSpPr>
          <p:nvPr userDrawn="1"/>
        </p:nvSpPr>
        <p:spPr bwMode="gray">
          <a:xfrm>
            <a:off x="5904000" y="4500000"/>
            <a:ext cx="3240000" cy="1296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8" name="Espace réservé du texte 56"/>
          <p:cNvSpPr txBox="1">
            <a:spLocks/>
          </p:cNvSpPr>
          <p:nvPr userDrawn="1"/>
        </p:nvSpPr>
        <p:spPr bwMode="gray">
          <a:xfrm>
            <a:off x="7704000" y="432000"/>
            <a:ext cx="1440000" cy="360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9" name="Espace réservé du texte 56"/>
          <p:cNvSpPr txBox="1">
            <a:spLocks/>
          </p:cNvSpPr>
          <p:nvPr userDrawn="1"/>
        </p:nvSpPr>
        <p:spPr bwMode="gray">
          <a:xfrm>
            <a:off x="7693200" y="3852000"/>
            <a:ext cx="1440000" cy="360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10" name="Espace réservé du texte 56"/>
          <p:cNvSpPr txBox="1">
            <a:spLocks/>
          </p:cNvSpPr>
          <p:nvPr userDrawn="1"/>
        </p:nvSpPr>
        <p:spPr bwMode="gray">
          <a:xfrm>
            <a:off x="0" y="5940000"/>
            <a:ext cx="9143708" cy="322446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Date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092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34"/>
          </p:nvPr>
        </p:nvSpPr>
        <p:spPr>
          <a:xfrm>
            <a:off x="323850" y="1292401"/>
            <a:ext cx="8496300" cy="4835349"/>
          </a:xfrm>
        </p:spPr>
        <p:txBody>
          <a:bodyPr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45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33"/>
          </p:nvPr>
        </p:nvSpPr>
        <p:spPr>
          <a:xfrm>
            <a:off x="323851" y="1292225"/>
            <a:ext cx="4186238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34"/>
          </p:nvPr>
        </p:nvSpPr>
        <p:spPr>
          <a:xfrm>
            <a:off x="4633912" y="1292225"/>
            <a:ext cx="4186238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36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0" y="1292400"/>
            <a:ext cx="8496299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8" name="Espace réservé du contenu 1"/>
          <p:cNvSpPr>
            <a:spLocks noGrp="1"/>
          </p:cNvSpPr>
          <p:nvPr>
            <p:ph sz="quarter" idx="31"/>
          </p:nvPr>
        </p:nvSpPr>
        <p:spPr>
          <a:xfrm>
            <a:off x="320676" y="3773296"/>
            <a:ext cx="8496299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512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0" y="1292400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4" name="Espace réservé du contenu 1"/>
          <p:cNvSpPr>
            <a:spLocks noGrp="1"/>
          </p:cNvSpPr>
          <p:nvPr>
            <p:ph sz="quarter" idx="36"/>
          </p:nvPr>
        </p:nvSpPr>
        <p:spPr>
          <a:xfrm>
            <a:off x="4632325" y="1292400"/>
            <a:ext cx="4187824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37"/>
          </p:nvPr>
        </p:nvSpPr>
        <p:spPr>
          <a:xfrm>
            <a:off x="323849" y="3773298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1"/>
          <p:cNvSpPr>
            <a:spLocks noGrp="1"/>
          </p:cNvSpPr>
          <p:nvPr>
            <p:ph sz="quarter" idx="38"/>
          </p:nvPr>
        </p:nvSpPr>
        <p:spPr>
          <a:xfrm>
            <a:off x="4629150" y="3778767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836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 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1"/>
          <p:cNvSpPr>
            <a:spLocks noGrp="1"/>
          </p:cNvSpPr>
          <p:nvPr>
            <p:ph sz="quarter" idx="31"/>
          </p:nvPr>
        </p:nvSpPr>
        <p:spPr>
          <a:xfrm>
            <a:off x="323850" y="1292400"/>
            <a:ext cx="5579534" cy="48348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32"/>
          </p:nvPr>
        </p:nvSpPr>
        <p:spPr>
          <a:xfrm>
            <a:off x="6030383" y="1292400"/>
            <a:ext cx="2786592" cy="48348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41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756000" cy="46945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900000"/>
            <a:ext cx="756000" cy="179855"/>
          </a:xfrm>
          <a:prstGeom prst="rect">
            <a:avLst/>
          </a:prstGeom>
        </p:spPr>
      </p:pic>
      <p:sp>
        <p:nvSpPr>
          <p:cNvPr id="6" name="ZoneTexte 5"/>
          <p:cNvSpPr txBox="1"/>
          <p:nvPr userDrawn="1"/>
        </p:nvSpPr>
        <p:spPr>
          <a:xfrm>
            <a:off x="323850" y="333375"/>
            <a:ext cx="5984422" cy="6473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2300" b="1" cap="all" baseline="0">
                <a:solidFill>
                  <a:srgbClr val="000000"/>
                </a:solidFill>
              </a:rPr>
              <a:t>Contents</a:t>
            </a:r>
            <a:endParaRPr lang="en-GB" sz="2300" b="1" cap="all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681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27025" y="1292225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23"/>
          </p:nvPr>
        </p:nvSpPr>
        <p:spPr>
          <a:xfrm>
            <a:off x="3199975" y="1291675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24"/>
          </p:nvPr>
        </p:nvSpPr>
        <p:spPr>
          <a:xfrm>
            <a:off x="6072925" y="1289304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53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32"/>
          </p:nvPr>
        </p:nvSpPr>
        <p:spPr>
          <a:xfrm>
            <a:off x="7281985" y="1294044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1" name="Espace réservé pour une image  6"/>
          <p:cNvSpPr>
            <a:spLocks noGrp="1"/>
          </p:cNvSpPr>
          <p:nvPr>
            <p:ph type="pic" sz="quarter" idx="33"/>
          </p:nvPr>
        </p:nvSpPr>
        <p:spPr>
          <a:xfrm>
            <a:off x="7281985" y="2944800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Espace réservé pour une image  6"/>
          <p:cNvSpPr>
            <a:spLocks noGrp="1"/>
          </p:cNvSpPr>
          <p:nvPr>
            <p:ph type="pic" sz="quarter" idx="34"/>
          </p:nvPr>
        </p:nvSpPr>
        <p:spPr>
          <a:xfrm>
            <a:off x="7285543" y="4599019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27025" y="1292225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quarter" idx="35"/>
          </p:nvPr>
        </p:nvSpPr>
        <p:spPr>
          <a:xfrm>
            <a:off x="320675" y="2942631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36"/>
          </p:nvPr>
        </p:nvSpPr>
        <p:spPr>
          <a:xfrm>
            <a:off x="320674" y="4604311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7499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9"/>
          </p:nvPr>
        </p:nvSpPr>
        <p:spPr>
          <a:xfrm>
            <a:off x="330200" y="1327151"/>
            <a:ext cx="8489950" cy="950058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lIns="72000" tIns="72000"/>
          <a:lstStyle/>
          <a:p>
            <a:pPr lvl="2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0"/>
          </p:nvPr>
        </p:nvSpPr>
        <p:spPr>
          <a:xfrm>
            <a:off x="330200" y="2371606"/>
            <a:ext cx="4575175" cy="626571"/>
          </a:xfrm>
          <a:prstGeom prst="rect">
            <a:avLst/>
          </a:prstGeom>
          <a:solidFill>
            <a:srgbClr val="92D050"/>
          </a:solidFill>
        </p:spPr>
        <p:txBody>
          <a:bodyPr lIns="72000" tIns="72000"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32"/>
          </p:nvPr>
        </p:nvSpPr>
        <p:spPr>
          <a:xfrm>
            <a:off x="330200" y="5457705"/>
            <a:ext cx="4575175" cy="72328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tIns="7200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1"/>
            <a:r>
              <a:rPr lang="fr-FR" dirty="0"/>
              <a:t>Modifiez les styles du texte du masque</a:t>
            </a:r>
          </a:p>
          <a:p>
            <a:pPr lvl="2"/>
            <a:r>
              <a:rPr lang="fr-FR" dirty="0"/>
              <a:t>Deuxième niveau</a:t>
            </a:r>
          </a:p>
        </p:txBody>
      </p:sp>
      <p:sp>
        <p:nvSpPr>
          <p:cNvPr id="16" name="Espace réservé du graphique 15"/>
          <p:cNvSpPr>
            <a:spLocks noGrp="1"/>
          </p:cNvSpPr>
          <p:nvPr>
            <p:ph type="chart" sz="quarter" idx="34"/>
          </p:nvPr>
        </p:nvSpPr>
        <p:spPr>
          <a:xfrm>
            <a:off x="6761163" y="4174028"/>
            <a:ext cx="2055812" cy="200769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5"/>
          </p:nvPr>
        </p:nvSpPr>
        <p:spPr>
          <a:xfrm>
            <a:off x="5041901" y="4174028"/>
            <a:ext cx="1578708" cy="200769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30200" y="3092574"/>
            <a:ext cx="4571146" cy="2270734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36"/>
          </p:nvPr>
        </p:nvSpPr>
        <p:spPr>
          <a:xfrm>
            <a:off x="5041902" y="2371605"/>
            <a:ext cx="3778248" cy="17080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265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679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Espace réservé du texte 3"/>
          <p:cNvSpPr txBox="1">
            <a:spLocks/>
          </p:cNvSpPr>
          <p:nvPr userDrawn="1"/>
        </p:nvSpPr>
        <p:spPr bwMode="gray">
          <a:xfrm>
            <a:off x="3267724" y="0"/>
            <a:ext cx="5876275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lIns="72000" tIns="2844000" rIns="651600" bIns="270000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None/>
              <a:defRPr sz="1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  <a:p>
            <a:endParaRPr lang="fr-FR"/>
          </a:p>
        </p:txBody>
      </p:sp>
      <p:sp>
        <p:nvSpPr>
          <p:cNvPr id="7" name="Espace réservé du texte 56"/>
          <p:cNvSpPr txBox="1">
            <a:spLocks/>
          </p:cNvSpPr>
          <p:nvPr userDrawn="1"/>
        </p:nvSpPr>
        <p:spPr bwMode="gray">
          <a:xfrm>
            <a:off x="5904000" y="4500000"/>
            <a:ext cx="3240000" cy="1296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8" name="Espace réservé du texte 56"/>
          <p:cNvSpPr txBox="1">
            <a:spLocks/>
          </p:cNvSpPr>
          <p:nvPr userDrawn="1"/>
        </p:nvSpPr>
        <p:spPr bwMode="gray">
          <a:xfrm>
            <a:off x="7704000" y="432000"/>
            <a:ext cx="1440000" cy="360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9" name="Espace réservé du texte 56"/>
          <p:cNvSpPr txBox="1">
            <a:spLocks/>
          </p:cNvSpPr>
          <p:nvPr userDrawn="1"/>
        </p:nvSpPr>
        <p:spPr bwMode="gray">
          <a:xfrm>
            <a:off x="7693200" y="3852000"/>
            <a:ext cx="1440000" cy="360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10" name="Espace réservé du texte 56"/>
          <p:cNvSpPr txBox="1">
            <a:spLocks/>
          </p:cNvSpPr>
          <p:nvPr userDrawn="1"/>
        </p:nvSpPr>
        <p:spPr bwMode="gray">
          <a:xfrm>
            <a:off x="0" y="5940000"/>
            <a:ext cx="9143708" cy="322446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None/>
              <a:defRPr sz="100" kern="1200">
                <a:solidFill>
                  <a:schemeClr val="accent3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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fr-FR">
                <a:solidFill>
                  <a:schemeClr val="bg1">
                    <a:alpha val="0"/>
                  </a:schemeClr>
                </a:solidFill>
              </a:rPr>
              <a:t>Date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584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34"/>
          </p:nvPr>
        </p:nvSpPr>
        <p:spPr>
          <a:xfrm>
            <a:off x="323850" y="1292401"/>
            <a:ext cx="8496300" cy="4835349"/>
          </a:xfrm>
        </p:spPr>
        <p:txBody>
          <a:bodyPr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740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33"/>
          </p:nvPr>
        </p:nvSpPr>
        <p:spPr>
          <a:xfrm>
            <a:off x="323851" y="1292225"/>
            <a:ext cx="4186238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34"/>
          </p:nvPr>
        </p:nvSpPr>
        <p:spPr>
          <a:xfrm>
            <a:off x="4633912" y="1292225"/>
            <a:ext cx="4186238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4267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0" y="1292400"/>
            <a:ext cx="8496299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8" name="Espace réservé du contenu 1"/>
          <p:cNvSpPr>
            <a:spLocks noGrp="1"/>
          </p:cNvSpPr>
          <p:nvPr>
            <p:ph sz="quarter" idx="31"/>
          </p:nvPr>
        </p:nvSpPr>
        <p:spPr>
          <a:xfrm>
            <a:off x="320676" y="3773296"/>
            <a:ext cx="8496299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4046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0" y="1292400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4" name="Espace réservé du contenu 1"/>
          <p:cNvSpPr>
            <a:spLocks noGrp="1"/>
          </p:cNvSpPr>
          <p:nvPr>
            <p:ph sz="quarter" idx="36"/>
          </p:nvPr>
        </p:nvSpPr>
        <p:spPr>
          <a:xfrm>
            <a:off x="4632325" y="1292400"/>
            <a:ext cx="4187824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37"/>
          </p:nvPr>
        </p:nvSpPr>
        <p:spPr>
          <a:xfrm>
            <a:off x="323849" y="3773298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1"/>
          <p:cNvSpPr>
            <a:spLocks noGrp="1"/>
          </p:cNvSpPr>
          <p:nvPr>
            <p:ph sz="quarter" idx="38"/>
          </p:nvPr>
        </p:nvSpPr>
        <p:spPr>
          <a:xfrm>
            <a:off x="4629150" y="3778767"/>
            <a:ext cx="4187825" cy="23539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560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 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1"/>
          <p:cNvSpPr>
            <a:spLocks noGrp="1"/>
          </p:cNvSpPr>
          <p:nvPr>
            <p:ph sz="quarter" idx="31"/>
          </p:nvPr>
        </p:nvSpPr>
        <p:spPr>
          <a:xfrm>
            <a:off x="323850" y="1292400"/>
            <a:ext cx="5579534" cy="48348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32"/>
          </p:nvPr>
        </p:nvSpPr>
        <p:spPr>
          <a:xfrm>
            <a:off x="6030383" y="1292400"/>
            <a:ext cx="2786592" cy="48348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34"/>
          </p:nvPr>
        </p:nvSpPr>
        <p:spPr>
          <a:xfrm>
            <a:off x="323850" y="1292401"/>
            <a:ext cx="8496300" cy="4835349"/>
          </a:xfrm>
        </p:spPr>
        <p:txBody>
          <a:bodyPr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0820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27025" y="1292225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23"/>
          </p:nvPr>
        </p:nvSpPr>
        <p:spPr>
          <a:xfrm>
            <a:off x="3199975" y="1291675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24"/>
          </p:nvPr>
        </p:nvSpPr>
        <p:spPr>
          <a:xfrm>
            <a:off x="6072925" y="1289304"/>
            <a:ext cx="2747963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167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32"/>
          </p:nvPr>
        </p:nvSpPr>
        <p:spPr>
          <a:xfrm>
            <a:off x="7281985" y="1294044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1" name="Espace réservé pour une image  6"/>
          <p:cNvSpPr>
            <a:spLocks noGrp="1"/>
          </p:cNvSpPr>
          <p:nvPr>
            <p:ph type="pic" sz="quarter" idx="33"/>
          </p:nvPr>
        </p:nvSpPr>
        <p:spPr>
          <a:xfrm>
            <a:off x="7281985" y="2944800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Espace réservé pour une image  6"/>
          <p:cNvSpPr>
            <a:spLocks noGrp="1"/>
          </p:cNvSpPr>
          <p:nvPr>
            <p:ph type="pic" sz="quarter" idx="34"/>
          </p:nvPr>
        </p:nvSpPr>
        <p:spPr>
          <a:xfrm>
            <a:off x="7285543" y="4599019"/>
            <a:ext cx="1530000" cy="1530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27025" y="1292225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quarter" idx="35"/>
          </p:nvPr>
        </p:nvSpPr>
        <p:spPr>
          <a:xfrm>
            <a:off x="320675" y="2942631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36"/>
          </p:nvPr>
        </p:nvSpPr>
        <p:spPr>
          <a:xfrm>
            <a:off x="320674" y="4604311"/>
            <a:ext cx="6847497" cy="1532169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586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9"/>
          </p:nvPr>
        </p:nvSpPr>
        <p:spPr>
          <a:xfrm>
            <a:off x="330200" y="1327151"/>
            <a:ext cx="8489950" cy="95005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lIns="72000" tIns="72000"/>
          <a:lstStyle/>
          <a:p>
            <a:pPr lvl="2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0"/>
          </p:nvPr>
        </p:nvSpPr>
        <p:spPr>
          <a:xfrm>
            <a:off x="330200" y="2371606"/>
            <a:ext cx="4575175" cy="626571"/>
          </a:xfrm>
          <a:prstGeom prst="rect">
            <a:avLst/>
          </a:prstGeom>
          <a:solidFill>
            <a:srgbClr val="92D050"/>
          </a:solidFill>
        </p:spPr>
        <p:txBody>
          <a:bodyPr lIns="72000" tIns="72000"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32"/>
          </p:nvPr>
        </p:nvSpPr>
        <p:spPr>
          <a:xfrm>
            <a:off x="330200" y="5457705"/>
            <a:ext cx="4575175" cy="72328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7200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1"/>
            <a:r>
              <a:rPr lang="fr-FR" dirty="0"/>
              <a:t>Modifiez les styles du texte du masque</a:t>
            </a:r>
          </a:p>
          <a:p>
            <a:pPr lvl="2"/>
            <a:r>
              <a:rPr lang="fr-FR" dirty="0"/>
              <a:t>Deuxième niveau</a:t>
            </a:r>
          </a:p>
        </p:txBody>
      </p:sp>
      <p:sp>
        <p:nvSpPr>
          <p:cNvPr id="16" name="Espace réservé du graphique 15"/>
          <p:cNvSpPr>
            <a:spLocks noGrp="1"/>
          </p:cNvSpPr>
          <p:nvPr>
            <p:ph type="chart" sz="quarter" idx="34"/>
          </p:nvPr>
        </p:nvSpPr>
        <p:spPr>
          <a:xfrm>
            <a:off x="6761163" y="4174028"/>
            <a:ext cx="2055812" cy="200769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5"/>
          </p:nvPr>
        </p:nvSpPr>
        <p:spPr>
          <a:xfrm>
            <a:off x="5041901" y="4174028"/>
            <a:ext cx="1578708" cy="2007697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22"/>
          </p:nvPr>
        </p:nvSpPr>
        <p:spPr>
          <a:xfrm>
            <a:off x="330200" y="3092574"/>
            <a:ext cx="4571146" cy="2270734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36"/>
          </p:nvPr>
        </p:nvSpPr>
        <p:spPr>
          <a:xfrm>
            <a:off x="5041902" y="2371605"/>
            <a:ext cx="3778248" cy="17080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960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677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6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4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863616" y="1488055"/>
            <a:ext cx="252000" cy="252000"/>
          </a:xfrm>
          <a:prstGeom prst="roundRect">
            <a:avLst>
              <a:gd name="adj" fmla="val 6411"/>
            </a:avLst>
          </a:prstGeom>
          <a:solidFill>
            <a:srgbClr val="403385"/>
          </a:solidFill>
          <a:effectLst/>
        </p:spPr>
        <p:txBody>
          <a:bodyPr vert="horz" wrap="none" lIns="199385" tIns="42203" rIns="199385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376092"/>
              </a:buClr>
              <a:buSzPct val="80000"/>
              <a:defRPr lang="en-US" sz="1400" b="1" kern="1200" dirty="0">
                <a:solidFill>
                  <a:srgbClr val="376092"/>
                </a:solidFill>
                <a:latin typeface="Garamond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20000"/>
              </a:spcBef>
              <a:spcAft>
                <a:spcPct val="0"/>
              </a:spcAft>
              <a:buClr>
                <a:srgbClr val="376092"/>
              </a:buClr>
              <a:buFont typeface="Arial" charset="0"/>
              <a:defRPr lang="en-US" sz="1400" kern="1200" dirty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265113" indent="-265113" algn="l" rtl="0" fontAlgn="base">
              <a:spcBef>
                <a:spcPct val="20000"/>
              </a:spcBef>
              <a:spcAft>
                <a:spcPct val="0"/>
              </a:spcAft>
              <a:buClr>
                <a:srgbClr val="376092"/>
              </a:buClr>
              <a:buBlip>
                <a:blip r:embed="rId11"/>
              </a:buBlip>
              <a:defRPr lang="en-US" sz="14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446088" indent="-1809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400" kern="1200" dirty="0">
                <a:solidFill>
                  <a:schemeClr val="tx1"/>
                </a:solidFill>
                <a:latin typeface="Garamond" pitchFamily="18" charset="0"/>
                <a:ea typeface="+mj-ea"/>
                <a:cs typeface="+mj-cs"/>
              </a:defRPr>
            </a:lvl4pPr>
            <a:lvl5pPr marL="627063" indent="-180975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Garamond" pitchFamily="18" charset="0"/>
                <a:ea typeface="+mj-ea"/>
                <a:cs typeface="+mj-cs"/>
              </a:defRPr>
            </a:lvl5pPr>
            <a:lvl6pPr marL="627063" marR="0" indent="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Garamond" pitchFamily="18" charset="0"/>
              <a:buChar char="−"/>
              <a:tabLst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9013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Garamond" pitchFamily="18" charset="0"/>
              <a:buChar char="−"/>
              <a:tabLst/>
              <a:defRPr lang="en-US" sz="1400" kern="1200" baseline="0" dirty="0" smtClean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1169988" indent="-180975" algn="l" defTabSz="914400" rtl="0" eaLnBrk="1" latinLnBrk="0" hangingPunct="1">
              <a:spcBef>
                <a:spcPct val="20000"/>
              </a:spcBef>
              <a:buFont typeface="Garamond" pitchFamily="18" charset="0"/>
              <a:buChar char="−"/>
              <a:defRPr lang="en-US" sz="1400" kern="1200" baseline="0" dirty="0" smtClean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1339850" indent="-169863" algn="l" defTabSz="914400" rtl="0" eaLnBrk="1" latinLnBrk="0" hangingPunct="1">
              <a:spcBef>
                <a:spcPct val="20000"/>
              </a:spcBef>
              <a:buFont typeface="Garamond" pitchFamily="18" charset="0"/>
              <a:buChar char="−"/>
              <a:defRPr lang="en-US" sz="1400" kern="1200" baseline="0" dirty="0" smtClean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SzPct val="60000"/>
              <a:buFont typeface="Garamond" pitchFamily="18" charset="0"/>
            </a:pPr>
            <a:r>
              <a:rPr lang="fr-FR" sz="923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4" name="ZoneTexte 31"/>
          <p:cNvSpPr txBox="1"/>
          <p:nvPr userDrawn="1">
            <p:custDataLst>
              <p:tags r:id="rId2"/>
            </p:custDataLst>
          </p:nvPr>
        </p:nvSpPr>
        <p:spPr>
          <a:xfrm>
            <a:off x="1259632" y="1512272"/>
            <a:ext cx="6787939" cy="235189"/>
          </a:xfrm>
          <a:prstGeom prst="rect">
            <a:avLst/>
          </a:prstGeom>
          <a:noFill/>
        </p:spPr>
        <p:txBody>
          <a:bodyPr vert="horz" wrap="square" lIns="0" tIns="16615" rIns="0" bIns="16615" rtlCol="0" anchor="ctr" anchorCtr="0">
            <a:spAutoFit/>
          </a:bodyPr>
          <a:lstStyle/>
          <a:p>
            <a:r>
              <a:rPr lang="fr-FR" sz="1292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Références &amp; témoignages</a:t>
            </a:r>
          </a:p>
        </p:txBody>
      </p:sp>
      <p:sp>
        <p:nvSpPr>
          <p:cNvPr id="15" name="TextBox 19">
            <a:hlinkClick r:id="" action="ppaction://noaction"/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8616443" y="1808840"/>
            <a:ext cx="276038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vert="horz" wrap="none" lIns="0" tIns="0" rIns="0" bIns="0" rtlCol="0" anchor="b" anchorCtr="0">
            <a:noAutofit/>
          </a:bodyPr>
          <a:lstStyle/>
          <a:p>
            <a:pPr algn="ctr"/>
            <a:r>
              <a:rPr lang="fr-FR" sz="1108" i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6" name="TextBox 20">
            <a:hlinkClick r:id="" action="ppaction://noaction"/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755576" y="1808840"/>
            <a:ext cx="7560000" cy="17049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fr-FR" sz="1108" i="1">
                <a:latin typeface="Arial" panose="020B0604020202020204" pitchFamily="34" charset="0"/>
                <a:cs typeface="Arial" panose="020B0604020202020204" pitchFamily="34" charset="0"/>
              </a:rPr>
              <a:t>Lettre d’engagement</a:t>
            </a:r>
          </a:p>
        </p:txBody>
      </p:sp>
      <p:sp>
        <p:nvSpPr>
          <p:cNvPr id="17" name="Rectangle 16"/>
          <p:cNvSpPr/>
          <p:nvPr userDrawn="1">
            <p:custDataLst>
              <p:tags r:id="rId5"/>
            </p:custDataLst>
          </p:nvPr>
        </p:nvSpPr>
        <p:spPr>
          <a:xfrm>
            <a:off x="9056936" y="752742"/>
            <a:ext cx="87064" cy="6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">
                <a:solidFill>
                  <a:srgbClr val="FFFFFF">
                    <a:alpha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00">
              <a:solidFill>
                <a:srgbClr val="FFFFFF">
                  <a:alpha val="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hlinkClick r:id="" action="ppaction://noaction"/>
          </p:cNvPr>
          <p:cNvSpPr/>
          <p:nvPr userDrawn="1">
            <p:custDataLst>
              <p:tags r:id="rId6"/>
            </p:custDataLst>
          </p:nvPr>
        </p:nvSpPr>
        <p:spPr>
          <a:xfrm>
            <a:off x="11751" y="1313698"/>
            <a:ext cx="2659887" cy="785453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0" tIns="42203" rIns="684000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5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9" name="TextBox 22">
            <a:hlinkClick r:id="" action="ppaction://noaction"/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7918653" y="1313698"/>
            <a:ext cx="1008111" cy="7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70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20" name="TextBox 24">
            <a:hlinkClick r:id="" action="ppaction://noaction"/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2683389" y="1313699"/>
            <a:ext cx="4987712" cy="7854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>
                <a:latin typeface="Arial" panose="020B0604020202020204" pitchFamily="34" charset="0"/>
                <a:cs typeface="Arial" panose="020B0604020202020204" pitchFamily="34" charset="0"/>
              </a:rPr>
              <a:t>Section 1</a:t>
            </a:r>
          </a:p>
        </p:txBody>
      </p:sp>
      <p:sp>
        <p:nvSpPr>
          <p:cNvPr id="21" name="Rectangle 20"/>
          <p:cNvSpPr/>
          <p:nvPr userDrawn="1">
            <p:custDataLst>
              <p:tags r:id="rId9"/>
            </p:custDataLst>
          </p:nvPr>
        </p:nvSpPr>
        <p:spPr>
          <a:xfrm>
            <a:off x="0" y="1313698"/>
            <a:ext cx="8995575" cy="521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6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135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/>
          <p:nvPr userDrawn="1">
            <p:custDataLst>
              <p:tags r:id="rId1"/>
            </p:custDataLst>
          </p:nvPr>
        </p:nvSpPr>
        <p:spPr>
          <a:xfrm>
            <a:off x="8315575" y="2732704"/>
            <a:ext cx="576000" cy="252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r"/>
            <a:r>
              <a:rPr lang="fr-FR" sz="1108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10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6">
            <a:hlinkClick r:id="" action="ppaction://noaction"/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755576" y="2705524"/>
            <a:ext cx="7560000" cy="265010"/>
          </a:xfrm>
          <a:prstGeom prst="rect">
            <a:avLst/>
          </a:prstGeom>
          <a:noFill/>
        </p:spPr>
        <p:txBody>
          <a:bodyPr vert="horz" wrap="square" lIns="83077" tIns="43200" rIns="83077" bIns="43200" rtlCol="0">
            <a:spAutoFit/>
          </a:bodyPr>
          <a:lstStyle/>
          <a:p>
            <a:r>
              <a:rPr lang="en-GB" sz="1108" i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6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 userDrawn="1">
            <p:custDataLst>
              <p:tags r:id="rId3"/>
            </p:custDataLst>
          </p:nvPr>
        </p:nvSpPr>
        <p:spPr>
          <a:xfrm>
            <a:off x="5598119" y="3911736"/>
            <a:ext cx="87064" cy="6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">
                <a:solidFill>
                  <a:srgbClr val="FFFFFF">
                    <a:alpha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00">
              <a:solidFill>
                <a:srgbClr val="FFFFFF">
                  <a:alpha val="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>
            <p:custDataLst>
              <p:tags r:id="rId4"/>
            </p:custDataLst>
          </p:nvPr>
        </p:nvSpPr>
        <p:spPr>
          <a:xfrm>
            <a:off x="5750519" y="4064136"/>
            <a:ext cx="87064" cy="6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">
                <a:solidFill>
                  <a:srgbClr val="FFFFFF">
                    <a:alpha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00">
              <a:solidFill>
                <a:srgbClr val="FFFFFF">
                  <a:alpha val="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>
            <p:custDataLst>
              <p:tags r:id="rId5"/>
            </p:custDataLst>
          </p:nvPr>
        </p:nvSpPr>
        <p:spPr>
          <a:xfrm>
            <a:off x="3267723" y="792000"/>
            <a:ext cx="5876277" cy="606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6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hlinkClick r:id="" action="ppaction://noaction"/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3522577" y="4085875"/>
            <a:ext cx="252000" cy="252000"/>
          </a:xfrm>
          <a:prstGeom prst="roundRect">
            <a:avLst>
              <a:gd name="adj" fmla="val 6411"/>
            </a:avLst>
          </a:prstGeom>
          <a:noFill/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buSzPct val="60000"/>
              <a:buFont typeface="Garamond" pitchFamily="18" charset="0"/>
            </a:pPr>
            <a:r>
              <a:rPr lang="fr-FR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9" name="ZoneTexte 18">
            <a:hlinkClick r:id="" action="ppaction://noaction"/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4012089" y="5248283"/>
            <a:ext cx="4591486" cy="215444"/>
          </a:xfrm>
          <a:prstGeom prst="rect">
            <a:avLst/>
          </a:prstGeom>
          <a:noFill/>
        </p:spPr>
        <p:txBody>
          <a:bodyPr vert="horz" wrap="square" lIns="0" tIns="0" rIns="1920240" bIns="0" rtlCol="0" anchor="t" anchorCtr="0">
            <a:noAutofit/>
          </a:bodyPr>
          <a:lstStyle/>
          <a:p>
            <a:r>
              <a:rPr lang="en-GB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HeBTS Business Plans</a:t>
            </a:r>
          </a:p>
        </p:txBody>
      </p:sp>
      <p:sp>
        <p:nvSpPr>
          <p:cNvPr id="20" name="ZoneTexte 19">
            <a:hlinkClick r:id="" action="ppaction://noaction"/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3361267" y="792000"/>
            <a:ext cx="5476630" cy="196511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GB" sz="18000" b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1" name="ZoneTexte 20">
            <a:hlinkClick r:id="" action="ppaction://noaction"/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3361267" y="792000"/>
            <a:ext cx="5242309" cy="3300275"/>
          </a:xfrm>
          <a:prstGeom prst="rect">
            <a:avLst/>
          </a:prstGeom>
          <a:noFill/>
        </p:spPr>
        <p:txBody>
          <a:bodyPr vert="horz" wrap="square" tIns="3132000" bIns="1404000" rtlCol="0" anchor="ctr">
            <a:noAutofit/>
          </a:bodyPr>
          <a:lstStyle/>
          <a:p>
            <a:pPr algn="r"/>
            <a:r>
              <a:rPr lang="en-GB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With a very long name to check formatting</a:t>
            </a:r>
          </a:p>
        </p:txBody>
      </p:sp>
    </p:spTree>
    <p:extLst>
      <p:ext uri="{BB962C8B-B14F-4D97-AF65-F5344CB8AC3E}">
        <p14:creationId xmlns:p14="http://schemas.microsoft.com/office/powerpoint/2010/main" val="2383004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>
            <p:custDataLst>
              <p:tags r:id="rId1"/>
            </p:custDataLst>
          </p:nvPr>
        </p:nvSpPr>
        <p:spPr>
          <a:xfrm>
            <a:off x="8391818" y="2542739"/>
            <a:ext cx="276038" cy="291170"/>
          </a:xfrm>
          <a:prstGeom prst="rect">
            <a:avLst/>
          </a:prstGeom>
          <a:noFill/>
        </p:spPr>
        <p:txBody>
          <a:bodyPr vert="horz" wrap="square" lIns="0" rIns="0" rtlCol="0" anchor="ctr" anchorCtr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292" kern="1200">
                <a:solidFill>
                  <a:srgbClr val="4040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Text Placeholder 4"/>
          <p:cNvSpPr txBox="1"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69333" y="1637331"/>
            <a:ext cx="349200" cy="349200"/>
          </a:xfrm>
          <a:prstGeom prst="roundRect">
            <a:avLst>
              <a:gd name="adj" fmla="val 6411"/>
            </a:avLst>
          </a:prstGeom>
          <a:solidFill>
            <a:srgbClr val="403385"/>
          </a:solidFill>
          <a:effectLst/>
        </p:spPr>
        <p:txBody>
          <a:bodyPr vert="horz" wrap="square" lIns="199385" tIns="42203" rIns="199385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376092"/>
              </a:buClr>
              <a:buSzPct val="80000"/>
              <a:defRPr lang="en-US" sz="1400" b="1" kern="1200" dirty="0">
                <a:solidFill>
                  <a:srgbClr val="376092"/>
                </a:solidFill>
                <a:latin typeface="Garamond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20000"/>
              </a:spcBef>
              <a:spcAft>
                <a:spcPct val="0"/>
              </a:spcAft>
              <a:buClr>
                <a:srgbClr val="376092"/>
              </a:buClr>
              <a:buFont typeface="Arial" charset="0"/>
              <a:defRPr lang="en-US" sz="1400" kern="1200" dirty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265113" indent="-265113" algn="l" rtl="0" fontAlgn="base">
              <a:spcBef>
                <a:spcPct val="20000"/>
              </a:spcBef>
              <a:spcAft>
                <a:spcPct val="0"/>
              </a:spcAft>
              <a:buClr>
                <a:srgbClr val="376092"/>
              </a:buClr>
              <a:buBlip>
                <a:blip r:embed="rId11"/>
              </a:buBlip>
              <a:defRPr lang="en-US" sz="14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446088" indent="-1809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400" kern="1200" dirty="0">
                <a:solidFill>
                  <a:schemeClr val="tx1"/>
                </a:solidFill>
                <a:latin typeface="Garamond" pitchFamily="18" charset="0"/>
                <a:ea typeface="+mj-ea"/>
                <a:cs typeface="+mj-cs"/>
              </a:defRPr>
            </a:lvl4pPr>
            <a:lvl5pPr marL="627063" indent="-180975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Garamond" pitchFamily="18" charset="0"/>
                <a:ea typeface="+mj-ea"/>
                <a:cs typeface="+mj-cs"/>
              </a:defRPr>
            </a:lvl5pPr>
            <a:lvl6pPr marL="627063" marR="0" indent="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Garamond" pitchFamily="18" charset="0"/>
              <a:buChar char="−"/>
              <a:tabLst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9013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Garamond" pitchFamily="18" charset="0"/>
              <a:buChar char="−"/>
              <a:tabLst/>
              <a:defRPr lang="en-US" sz="1400" kern="1200" baseline="0" dirty="0" smtClean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1169988" indent="-180975" algn="l" defTabSz="914400" rtl="0" eaLnBrk="1" latinLnBrk="0" hangingPunct="1">
              <a:spcBef>
                <a:spcPct val="20000"/>
              </a:spcBef>
              <a:buFont typeface="Garamond" pitchFamily="18" charset="0"/>
              <a:buChar char="−"/>
              <a:defRPr lang="en-US" sz="1400" kern="1200" baseline="0" dirty="0" smtClean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1339850" indent="-169863" algn="l" defTabSz="914400" rtl="0" eaLnBrk="1" latinLnBrk="0" hangingPunct="1">
              <a:spcBef>
                <a:spcPct val="20000"/>
              </a:spcBef>
              <a:buFont typeface="Garamond" pitchFamily="18" charset="0"/>
              <a:buChar char="−"/>
              <a:defRPr lang="en-US" sz="1400" kern="1200" baseline="0" dirty="0" smtClean="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Garamond" pitchFamily="18" charset="0"/>
            </a:pPr>
            <a:r>
              <a:rPr lang="fr-FR" sz="1292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ZoneTexte 20"/>
          <p:cNvSpPr txBox="1"/>
          <p:nvPr userDrawn="1">
            <p:custDataLst>
              <p:tags r:id="rId3"/>
            </p:custDataLst>
          </p:nvPr>
        </p:nvSpPr>
        <p:spPr>
          <a:xfrm>
            <a:off x="998557" y="1611593"/>
            <a:ext cx="7186220" cy="328479"/>
          </a:xfrm>
          <a:prstGeom prst="rect">
            <a:avLst/>
          </a:prstGeom>
          <a:noFill/>
        </p:spPr>
        <p:txBody>
          <a:bodyPr vert="horz" wrap="square" lIns="0" tIns="33231" rIns="0" bIns="33231" rtlCol="0" anchor="ctr" anchorCtr="0">
            <a:spAutoFit/>
          </a:bodyPr>
          <a:lstStyle/>
          <a:p>
            <a:r>
              <a:rPr lang="fr-FR" sz="1662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UPSLIDE</a:t>
            </a:r>
          </a:p>
        </p:txBody>
      </p:sp>
      <p:sp>
        <p:nvSpPr>
          <p:cNvPr id="15" name="ZoneTexte 50">
            <a:hlinkClick r:id="" action="ppaction://noaction"/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8356975" y="1744915"/>
            <a:ext cx="276038" cy="3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vert="horz" wrap="none" lIns="0" rIns="0" rtlCol="0" anchor="t" anchorCtr="1">
            <a:noAutofit/>
          </a:bodyPr>
          <a:lstStyle>
            <a:defPPr>
              <a:defRPr lang="fr-F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ctr"/>
            <a:r>
              <a:rPr lang="fr-FR" sz="1662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" name="TextBox 19">
            <a:hlinkClick r:id="" action="ppaction://noaction"/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8356974" y="200102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vert="horz" wrap="none" lIns="0" rIns="0" rtlCol="0" anchor="t" anchorCtr="1">
            <a:noAutofit/>
          </a:bodyPr>
          <a:lstStyle/>
          <a:p>
            <a:pPr algn="ctr"/>
            <a:r>
              <a:rPr lang="fr-FR" sz="1292" i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TextBox 20">
            <a:hlinkClick r:id="" action="ppaction://noaction"/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998557" y="2059904"/>
            <a:ext cx="7186220" cy="1988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fr-FR" sz="1292" i="1">
                <a:latin typeface="Arial" panose="020B0604020202020204" pitchFamily="34" charset="0"/>
                <a:cs typeface="Arial" panose="020B0604020202020204" pitchFamily="34" charset="0"/>
              </a:rPr>
              <a:t>Le contexte</a:t>
            </a:r>
          </a:p>
        </p:txBody>
      </p:sp>
      <p:sp>
        <p:nvSpPr>
          <p:cNvPr id="18" name="ZoneTexte 24">
            <a:hlinkClick r:id="" action="ppaction://noaction"/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3522577" y="3600000"/>
            <a:ext cx="252000" cy="252000"/>
          </a:xfrm>
          <a:prstGeom prst="roundRect">
            <a:avLst>
              <a:gd name="adj" fmla="val 6411"/>
            </a:avLst>
          </a:prstGeom>
          <a:noFill/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SzPct val="60000"/>
              <a:buFont typeface="Garamond" pitchFamily="18" charset="0"/>
            </a:pPr>
            <a:r>
              <a:rPr lang="en-GB" sz="14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19" name="ZoneTexte 23">
            <a:hlinkClick r:id="" action="ppaction://noaction"/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4012088" y="3600000"/>
            <a:ext cx="4771710" cy="23518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6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 userDrawn="1">
            <p:custDataLst>
              <p:tags r:id="rId9"/>
            </p:custDataLst>
          </p:nvPr>
        </p:nvSpPr>
        <p:spPr>
          <a:xfrm>
            <a:off x="3267723" y="752742"/>
            <a:ext cx="5876277" cy="6105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6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31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inder shapes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394200" y="45720"/>
            <a:ext cx="4640072" cy="28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rmAutofit/>
          </a:bodyPr>
          <a:lstStyle/>
          <a:p>
            <a:pPr algn="r">
              <a:spcBef>
                <a:spcPct val="20000"/>
              </a:spcBef>
            </a:pPr>
            <a:r>
              <a:rPr lang="fr-FR" sz="1108" i="1">
                <a:solidFill>
                  <a:srgbClr val="0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Section Name</a:t>
            </a:r>
          </a:p>
        </p:txBody>
      </p:sp>
      <p:sp>
        <p:nvSpPr>
          <p:cNvPr id="8" name="TextBox 6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52000" y="44624"/>
            <a:ext cx="4296156" cy="28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fr-FR" sz="1100" b="0">
                <a:solidFill>
                  <a:srgbClr val="0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1013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62"/>
          </a:p>
        </p:txBody>
      </p:sp>
      <p:sp>
        <p:nvSpPr>
          <p:cNvPr id="10" name="Text Placeholder 5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7024" y="-1"/>
            <a:ext cx="5756953" cy="267471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700" b="0" cap="all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Section</a:t>
            </a:r>
          </a:p>
        </p:txBody>
      </p:sp>
      <p:sp>
        <p:nvSpPr>
          <p:cNvPr id="11" name="TextBox 7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4251927" y="-3"/>
            <a:ext cx="4568223" cy="26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sz="700" i="1" cap="all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Sous-section</a:t>
            </a:r>
          </a:p>
        </p:txBody>
      </p:sp>
    </p:spTree>
    <p:extLst>
      <p:ext uri="{BB962C8B-B14F-4D97-AF65-F5344CB8AC3E}">
        <p14:creationId xmlns:p14="http://schemas.microsoft.com/office/powerpoint/2010/main" val="40268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33"/>
          </p:nvPr>
        </p:nvSpPr>
        <p:spPr>
          <a:xfrm>
            <a:off x="323851" y="1292225"/>
            <a:ext cx="4186238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34"/>
          </p:nvPr>
        </p:nvSpPr>
        <p:spPr>
          <a:xfrm>
            <a:off x="4633912" y="1292225"/>
            <a:ext cx="4186238" cy="483552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30200" y="1292225"/>
            <a:ext cx="8502650" cy="235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/>
          </a:p>
        </p:txBody>
      </p:sp>
      <p:sp>
        <p:nvSpPr>
          <p:cNvPr id="21" name="Rectangle 20"/>
          <p:cNvSpPr/>
          <p:nvPr userDrawn="1"/>
        </p:nvSpPr>
        <p:spPr>
          <a:xfrm>
            <a:off x="330200" y="3788242"/>
            <a:ext cx="8502650" cy="235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34"/>
          </p:nvPr>
        </p:nvSpPr>
        <p:spPr>
          <a:xfrm>
            <a:off x="323850" y="1292400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35"/>
          </p:nvPr>
        </p:nvSpPr>
        <p:spPr>
          <a:xfrm>
            <a:off x="323850" y="2461139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36"/>
          </p:nvPr>
        </p:nvSpPr>
        <p:spPr>
          <a:xfrm>
            <a:off x="4630737" y="1292400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sz="quarter" idx="37"/>
          </p:nvPr>
        </p:nvSpPr>
        <p:spPr>
          <a:xfrm>
            <a:off x="4627562" y="2461314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quarter" idx="38" hasCustomPrompt="1"/>
          </p:nvPr>
        </p:nvSpPr>
        <p:spPr>
          <a:xfrm>
            <a:off x="7389628" y="1292225"/>
            <a:ext cx="1430522" cy="118516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Logo</a:t>
            </a:r>
            <a:endParaRPr lang="en-GB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39"/>
          </p:nvPr>
        </p:nvSpPr>
        <p:spPr>
          <a:xfrm>
            <a:off x="330200" y="3773125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sz="quarter" idx="40"/>
          </p:nvPr>
        </p:nvSpPr>
        <p:spPr>
          <a:xfrm>
            <a:off x="330200" y="4941864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quarter" idx="41"/>
          </p:nvPr>
        </p:nvSpPr>
        <p:spPr>
          <a:xfrm>
            <a:off x="4637087" y="3773125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quarter" idx="42"/>
          </p:nvPr>
        </p:nvSpPr>
        <p:spPr>
          <a:xfrm>
            <a:off x="4633912" y="4942039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9" name="Espace réservé du contenu 2"/>
          <p:cNvSpPr>
            <a:spLocks noGrp="1"/>
          </p:cNvSpPr>
          <p:nvPr>
            <p:ph sz="quarter" idx="43" hasCustomPrompt="1"/>
          </p:nvPr>
        </p:nvSpPr>
        <p:spPr>
          <a:xfrm>
            <a:off x="7395978" y="3772950"/>
            <a:ext cx="1430522" cy="118516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93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30200" y="1292225"/>
            <a:ext cx="8502650" cy="235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34"/>
          </p:nvPr>
        </p:nvSpPr>
        <p:spPr>
          <a:xfrm>
            <a:off x="323850" y="1292400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35"/>
          </p:nvPr>
        </p:nvSpPr>
        <p:spPr>
          <a:xfrm>
            <a:off x="323850" y="2461139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36"/>
          </p:nvPr>
        </p:nvSpPr>
        <p:spPr>
          <a:xfrm>
            <a:off x="4630737" y="1292400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sz="quarter" idx="37"/>
          </p:nvPr>
        </p:nvSpPr>
        <p:spPr>
          <a:xfrm>
            <a:off x="4627562" y="2461314"/>
            <a:ext cx="4186238" cy="1185161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  <a:endParaRPr lang="en-GB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quarter" idx="38" hasCustomPrompt="1"/>
          </p:nvPr>
        </p:nvSpPr>
        <p:spPr>
          <a:xfrm>
            <a:off x="7389628" y="1292225"/>
            <a:ext cx="1430522" cy="118516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fr-FR" dirty="0"/>
              <a:t>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9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0" y="1292400"/>
            <a:ext cx="4184650" cy="2353900"/>
          </a:xfrm>
          <a:prstGeom prst="rect">
            <a:avLst/>
          </a:prstGeom>
        </p:spPr>
        <p:txBody>
          <a:bodyPr lIns="72000" tIns="72000" rIns="72000" bIns="7200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16" name="Espace réservé du contenu 1"/>
          <p:cNvSpPr>
            <a:spLocks noGrp="1"/>
          </p:cNvSpPr>
          <p:nvPr>
            <p:ph sz="quarter" idx="33"/>
          </p:nvPr>
        </p:nvSpPr>
        <p:spPr>
          <a:xfrm>
            <a:off x="4635500" y="1290053"/>
            <a:ext cx="4184650" cy="2353900"/>
          </a:xfrm>
          <a:prstGeom prst="rect">
            <a:avLst/>
          </a:prstGeom>
        </p:spPr>
        <p:txBody>
          <a:bodyPr lIns="72000" tIns="72000" rIns="72000" bIns="7200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18" name="Espace réservé du contenu 1"/>
          <p:cNvSpPr>
            <a:spLocks noGrp="1"/>
          </p:cNvSpPr>
          <p:nvPr>
            <p:ph sz="quarter" idx="34"/>
          </p:nvPr>
        </p:nvSpPr>
        <p:spPr>
          <a:xfrm>
            <a:off x="327025" y="3773300"/>
            <a:ext cx="4184650" cy="2353900"/>
          </a:xfrm>
          <a:prstGeom prst="rect">
            <a:avLst/>
          </a:prstGeom>
        </p:spPr>
        <p:txBody>
          <a:bodyPr lIns="72000" tIns="72000" rIns="72000" bIns="7200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fr-FR" dirty="0"/>
          </a:p>
          <a:p>
            <a:pPr lvl="4"/>
            <a:endParaRPr lang="en-GB" dirty="0"/>
          </a:p>
        </p:txBody>
      </p:sp>
      <p:sp>
        <p:nvSpPr>
          <p:cNvPr id="20" name="Espace réservé du contenu 1"/>
          <p:cNvSpPr>
            <a:spLocks noGrp="1"/>
          </p:cNvSpPr>
          <p:nvPr>
            <p:ph sz="quarter" idx="35"/>
          </p:nvPr>
        </p:nvSpPr>
        <p:spPr>
          <a:xfrm>
            <a:off x="4632325" y="3773298"/>
            <a:ext cx="4184650" cy="2353900"/>
          </a:xfrm>
          <a:prstGeom prst="rect">
            <a:avLst/>
          </a:prstGeom>
        </p:spPr>
        <p:txBody>
          <a:bodyPr lIns="72000" tIns="72000" rIns="72000" bIns="7200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 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7025" y="333374"/>
            <a:ext cx="8489950" cy="89938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Sub-title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29"/>
          </p:nvPr>
        </p:nvSpPr>
        <p:spPr>
          <a:xfrm>
            <a:off x="323851" y="1292400"/>
            <a:ext cx="5579533" cy="48348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0"/>
          </p:nvPr>
        </p:nvSpPr>
        <p:spPr>
          <a:xfrm>
            <a:off x="6030383" y="1292400"/>
            <a:ext cx="2789766" cy="4834800"/>
          </a:xfrm>
          <a:prstGeom prst="rect">
            <a:avLst/>
          </a:prstGeom>
        </p:spPr>
        <p:txBody>
          <a:bodyPr lIns="72000" tIns="72000" rIns="0" bIns="0"/>
          <a:lstStyle>
            <a:lvl5pPr>
              <a:defRPr/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marL="864000" marR="0" lvl="5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fr-FR" dirty="0"/>
              <a:t>Sixième niveau</a:t>
            </a:r>
            <a:endParaRPr lang="en-GB" dirty="0"/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0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vmlDrawing" Target="../drawings/vmlDrawing2.v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vmlDrawing" Target="../drawings/vmlDrawing3.v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vmlDrawing" Target="../drawings/vmlDrawing4.v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8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000"/>
            <a:ext cx="9144000" cy="432816"/>
          </a:xfrm>
          <a:prstGeom prst="rect">
            <a:avLst/>
          </a:prstGeom>
        </p:spPr>
      </p:pic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2130075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" name="Diapositive think-cell" r:id="rId18" imgW="360" imgH="360" progId="">
                  <p:embed/>
                </p:oleObj>
              </mc:Choice>
              <mc:Fallback>
                <p:oleObj name="Diapositive think-cell" r:id="rId18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23850" y="333375"/>
            <a:ext cx="8496299" cy="86337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dirty="0"/>
              <a:t>TITLE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23850" y="6524625"/>
            <a:ext cx="1079798" cy="333376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/>
              <a:t>13th of September 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439652" y="6524625"/>
            <a:ext cx="6804236" cy="333376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ctr">
              <a:defRPr sz="700" cap="all" baseline="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/>
              <a:t>ENGIE New Ventures</a:t>
            </a:r>
            <a:br>
              <a:rPr lang="en-US"/>
            </a:br>
            <a:r>
              <a:rPr lang="en-US"/>
              <a:t>Strategic Committee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43889" y="6524624"/>
            <a:ext cx="576261" cy="333375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idx="1"/>
          </p:nvPr>
        </p:nvSpPr>
        <p:spPr>
          <a:xfrm>
            <a:off x="324000" y="1292400"/>
            <a:ext cx="8493123" cy="4834799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en-GB" dirty="0"/>
              <a:t>Sixième niveau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327025" y="1177712"/>
            <a:ext cx="324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10"/>
          <p:cNvSpPr/>
          <p:nvPr/>
        </p:nvSpPr>
        <p:spPr>
          <a:xfrm>
            <a:off x="327025" y="308557"/>
            <a:ext cx="324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900" r:id="rId2"/>
    <p:sldLayoutId id="2147483808" r:id="rId3"/>
    <p:sldLayoutId id="2147483853" r:id="rId4"/>
    <p:sldLayoutId id="2147483854" r:id="rId5"/>
    <p:sldLayoutId id="2147483855" r:id="rId6"/>
    <p:sldLayoutId id="2147483940" r:id="rId7"/>
    <p:sldLayoutId id="2147483856" r:id="rId8"/>
    <p:sldLayoutId id="2147483857" r:id="rId9"/>
    <p:sldLayoutId id="2147483859" r:id="rId10"/>
    <p:sldLayoutId id="2147483860" r:id="rId11"/>
    <p:sldLayoutId id="2147483858" r:id="rId12"/>
    <p:sldLayoutId id="214748388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1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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Ø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83904"/>
            <a:ext cx="7962900" cy="376911"/>
          </a:xfrm>
          <a:prstGeom prst="rect">
            <a:avLst/>
          </a:prstGeom>
        </p:spPr>
      </p:pic>
      <p:sp>
        <p:nvSpPr>
          <p:cNvPr id="14" name="Rectangle à coins arrondis 11"/>
          <p:cNvSpPr/>
          <p:nvPr/>
        </p:nvSpPr>
        <p:spPr>
          <a:xfrm>
            <a:off x="327025" y="308557"/>
            <a:ext cx="324000" cy="36000"/>
          </a:xfrm>
          <a:prstGeom prst="roundRect">
            <a:avLst>
              <a:gd name="adj" fmla="val 50000"/>
            </a:avLst>
          </a:prstGeom>
          <a:solidFill>
            <a:srgbClr val="96B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2"/>
          <p:cNvSpPr/>
          <p:nvPr/>
        </p:nvSpPr>
        <p:spPr>
          <a:xfrm>
            <a:off x="327025" y="1177712"/>
            <a:ext cx="324000" cy="36000"/>
          </a:xfrm>
          <a:prstGeom prst="roundRect">
            <a:avLst>
              <a:gd name="adj" fmla="val 50000"/>
            </a:avLst>
          </a:prstGeom>
          <a:solidFill>
            <a:srgbClr val="96B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L:\1516904_Atlantic_ Deploiement_280515\Publishing\Charte\LOGO-BLOC MARQUE\LOGO\Engie_Logo.pn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5160" y="6095398"/>
            <a:ext cx="1211040" cy="60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" name="Diapositive think-cell" r:id="rId16" imgW="360" imgH="360" progId="">
                  <p:embed/>
                </p:oleObj>
              </mc:Choice>
              <mc:Fallback>
                <p:oleObj name="Diapositive think-cell" r:id="rId16" imgW="360" imgH="36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23850" y="6524625"/>
            <a:ext cx="1079798" cy="333376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439652" y="6524625"/>
            <a:ext cx="6804236" cy="333376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ctr">
              <a:defRPr sz="700" cap="all" baseline="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43889" y="6524624"/>
            <a:ext cx="576261" cy="333375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idx="1"/>
          </p:nvPr>
        </p:nvSpPr>
        <p:spPr>
          <a:xfrm>
            <a:off x="324000" y="1292400"/>
            <a:ext cx="8493123" cy="4834799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en-GB" dirty="0"/>
              <a:t>Sixième niveau</a:t>
            </a:r>
          </a:p>
        </p:txBody>
      </p:sp>
    </p:spTree>
    <p:extLst>
      <p:ext uri="{BB962C8B-B14F-4D97-AF65-F5344CB8AC3E}">
        <p14:creationId xmlns:p14="http://schemas.microsoft.com/office/powerpoint/2010/main" val="8327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rgbClr val="96BE0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100" b="1" kern="1200">
          <a:solidFill>
            <a:srgbClr val="96BE0F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rgbClr val="96BE0F"/>
        </a:buClr>
        <a:buSzPct val="80000"/>
        <a:buFont typeface="Wingdings" panose="05000000000000000000" pitchFamily="2" charset="2"/>
        <a:buChar char="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rgbClr val="96BE0F"/>
        </a:buClr>
        <a:buSzPct val="100000"/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rgbClr val="96BE0F"/>
        </a:buClr>
        <a:buSzPct val="80000"/>
        <a:buFont typeface="Wingdings" panose="05000000000000000000" pitchFamily="2" charset="2"/>
        <a:buChar char="q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spcBef>
          <a:spcPts val="0"/>
        </a:spcBef>
        <a:spcAft>
          <a:spcPts val="400"/>
        </a:spcAft>
        <a:buClr>
          <a:srgbClr val="96BE0F"/>
        </a:buClr>
        <a:buSzPct val="80000"/>
        <a:buFont typeface="Wingdings" panose="05000000000000000000" pitchFamily="2" charset="2"/>
        <a:buChar char="Ø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83904"/>
            <a:ext cx="7962900" cy="376911"/>
          </a:xfrm>
          <a:prstGeom prst="rect">
            <a:avLst/>
          </a:prstGeom>
        </p:spPr>
      </p:pic>
      <p:sp>
        <p:nvSpPr>
          <p:cNvPr id="17" name="Rectangle à coins arrondis 16"/>
          <p:cNvSpPr/>
          <p:nvPr/>
        </p:nvSpPr>
        <p:spPr>
          <a:xfrm>
            <a:off x="327025" y="308557"/>
            <a:ext cx="324000" cy="36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27025" y="1177712"/>
            <a:ext cx="324000" cy="36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L:\1516904_Atlantic_ Deploiement_280515\Publishing\Charte\LOGO-BLOC MARQUE\LOGO\Engie_Logo.pn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5160" y="6095398"/>
            <a:ext cx="1211040" cy="60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" name="Diapositive think-cell" r:id="rId16" imgW="360" imgH="360" progId="">
                  <p:embed/>
                </p:oleObj>
              </mc:Choice>
              <mc:Fallback>
                <p:oleObj name="Diapositive think-cell" r:id="rId16" imgW="360" imgH="36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23850" y="6524625"/>
            <a:ext cx="1079798" cy="333376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439652" y="6524625"/>
            <a:ext cx="6804236" cy="333376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ctr">
              <a:defRPr sz="700" cap="all" baseline="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43889" y="6524624"/>
            <a:ext cx="576261" cy="333375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idx="1"/>
          </p:nvPr>
        </p:nvSpPr>
        <p:spPr>
          <a:xfrm>
            <a:off x="324000" y="1292400"/>
            <a:ext cx="8493123" cy="4834799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en-GB" dirty="0"/>
              <a:t>Sixième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72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rgbClr val="96BE0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1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4"/>
        </a:buClr>
        <a:buSzPct val="80000"/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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4"/>
        </a:buClr>
        <a:buSzPct val="100000"/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spcBef>
          <a:spcPts val="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Ø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83904"/>
            <a:ext cx="7962900" cy="376911"/>
          </a:xfrm>
          <a:prstGeom prst="rect">
            <a:avLst/>
          </a:prstGeom>
        </p:spPr>
      </p:pic>
      <p:sp>
        <p:nvSpPr>
          <p:cNvPr id="14" name="Rectangle à coins arrondis 11"/>
          <p:cNvSpPr/>
          <p:nvPr/>
        </p:nvSpPr>
        <p:spPr>
          <a:xfrm>
            <a:off x="327025" y="308557"/>
            <a:ext cx="324000" cy="3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2"/>
          <p:cNvSpPr/>
          <p:nvPr/>
        </p:nvSpPr>
        <p:spPr>
          <a:xfrm>
            <a:off x="327025" y="1177712"/>
            <a:ext cx="324000" cy="3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L:\1516904_Atlantic_ Deploiement_280515\Publishing\Charte\LOGO-BLOC MARQUE\LOGO\Engie_Logo.pn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5160" y="6095398"/>
            <a:ext cx="1211040" cy="60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" name="Diapositive think-cell" r:id="rId16" imgW="360" imgH="360" progId="">
                  <p:embed/>
                </p:oleObj>
              </mc:Choice>
              <mc:Fallback>
                <p:oleObj name="Diapositive think-cell" r:id="rId16" imgW="360" imgH="36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23850" y="6524625"/>
            <a:ext cx="1079798" cy="333376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439652" y="6524625"/>
            <a:ext cx="6804236" cy="333376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ctr">
              <a:defRPr sz="700" cap="all" baseline="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43889" y="6524624"/>
            <a:ext cx="576261" cy="333375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idx="1"/>
          </p:nvPr>
        </p:nvSpPr>
        <p:spPr>
          <a:xfrm>
            <a:off x="324000" y="1292400"/>
            <a:ext cx="8493123" cy="4834799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en-GB" dirty="0"/>
              <a:t>Sixième niveau</a:t>
            </a:r>
          </a:p>
        </p:txBody>
      </p:sp>
    </p:spTree>
    <p:extLst>
      <p:ext uri="{BB962C8B-B14F-4D97-AF65-F5344CB8AC3E}">
        <p14:creationId xmlns:p14="http://schemas.microsoft.com/office/powerpoint/2010/main" val="37700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rgbClr val="96BE0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1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4"/>
        </a:buClr>
        <a:buSzPct val="80000"/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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3"/>
        </a:buClr>
        <a:buSzPct val="100000"/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Ø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1"/>
          <p:cNvSpPr txBox="1">
            <a:spLocks/>
          </p:cNvSpPr>
          <p:nvPr/>
        </p:nvSpPr>
        <p:spPr>
          <a:xfrm>
            <a:off x="513575" y="2515782"/>
            <a:ext cx="7779820" cy="2428359"/>
          </a:xfrm>
          <a:prstGeom prst="rect">
            <a:avLst/>
          </a:prstGeom>
        </p:spPr>
        <p:txBody>
          <a:bodyPr anchor="b"/>
          <a:lstStyle>
            <a:lvl1pPr>
              <a:defRPr sz="2800" smtClean="0"/>
            </a:lvl1pPr>
          </a:lstStyle>
          <a:p>
            <a:pPr marL="0" marR="0" lvl="0" indent="0" algn="l" defTabSz="8440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31" b="0" i="0" u="none" strike="noStrike" kern="1200" cap="none" spc="0" normalizeH="0" baseline="0" noProof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Garamond" pitchFamily="18" charset="0"/>
                <a:ea typeface="+mj-ea"/>
                <a:cs typeface="+mj-cs"/>
              </a:rPr>
              <a:t>UpSlide Table Of Content Master </a:t>
            </a:r>
          </a:p>
          <a:p>
            <a:pPr marL="0" marR="0" lvl="0" indent="0" algn="l" defTabSz="8440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31" b="1" i="0" u="none" strike="noStrike" kern="1200" cap="none" spc="0" normalizeH="0" baseline="0" noProof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Garamond" pitchFamily="18" charset="0"/>
                <a:ea typeface="+mj-ea"/>
                <a:cs typeface="+mj-cs"/>
              </a:rPr>
              <a:t>Do not edit</a:t>
            </a:r>
          </a:p>
          <a:p>
            <a:pPr marL="0" marR="0" lvl="0" indent="0" algn="l" defTabSz="8440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31" b="1" i="0" u="none" strike="noStrike" kern="1200" cap="none" spc="0" normalizeH="0" baseline="0" noProof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Garamond" pitchFamily="18" charset="0"/>
                <a:ea typeface="+mj-ea"/>
                <a:cs typeface="+mj-cs"/>
              </a:rPr>
              <a:t>Do not delete</a:t>
            </a:r>
            <a:endParaRPr kumimoji="0" lang="fr-FR" sz="3231" b="1" i="0" u="none" strike="noStrike" kern="1200" cap="none" spc="0" normalizeH="0" baseline="0" noProof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753637" y="1248197"/>
            <a:ext cx="5465111" cy="125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9525" y="2"/>
            <a:ext cx="91567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5715002"/>
            <a:ext cx="9156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642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15" b="1" kern="1200">
          <a:solidFill>
            <a:srgbClr val="376092"/>
          </a:solidFill>
          <a:latin typeface="Garamond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15" b="1">
          <a:solidFill>
            <a:srgbClr val="37609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215" b="1">
          <a:solidFill>
            <a:srgbClr val="37609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215" b="1">
          <a:solidFill>
            <a:srgbClr val="37609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215" b="1">
          <a:solidFill>
            <a:srgbClr val="376092"/>
          </a:solidFill>
          <a:latin typeface="Garamond" pitchFamily="18" charset="0"/>
        </a:defRPr>
      </a:lvl5pPr>
      <a:lvl6pPr marL="422041" algn="l" rtl="0" fontAlgn="base">
        <a:spcBef>
          <a:spcPct val="0"/>
        </a:spcBef>
        <a:spcAft>
          <a:spcPct val="0"/>
        </a:spcAft>
        <a:defRPr sz="2215" b="1">
          <a:solidFill>
            <a:srgbClr val="376092"/>
          </a:solidFill>
          <a:latin typeface="Garamond" pitchFamily="18" charset="0"/>
        </a:defRPr>
      </a:lvl6pPr>
      <a:lvl7pPr marL="844083" algn="l" rtl="0" fontAlgn="base">
        <a:spcBef>
          <a:spcPct val="0"/>
        </a:spcBef>
        <a:spcAft>
          <a:spcPct val="0"/>
        </a:spcAft>
        <a:defRPr sz="2215" b="1">
          <a:solidFill>
            <a:srgbClr val="376092"/>
          </a:solidFill>
          <a:latin typeface="Garamond" pitchFamily="18" charset="0"/>
        </a:defRPr>
      </a:lvl7pPr>
      <a:lvl8pPr marL="1266124" algn="l" rtl="0" fontAlgn="base">
        <a:spcBef>
          <a:spcPct val="0"/>
        </a:spcBef>
        <a:spcAft>
          <a:spcPct val="0"/>
        </a:spcAft>
        <a:defRPr sz="2215" b="1">
          <a:solidFill>
            <a:srgbClr val="376092"/>
          </a:solidFill>
          <a:latin typeface="Garamond" pitchFamily="18" charset="0"/>
        </a:defRPr>
      </a:lvl8pPr>
      <a:lvl9pPr marL="1688165" algn="l" rtl="0" fontAlgn="base">
        <a:spcBef>
          <a:spcPct val="0"/>
        </a:spcBef>
        <a:spcAft>
          <a:spcPct val="0"/>
        </a:spcAft>
        <a:defRPr sz="2215" b="1">
          <a:solidFill>
            <a:srgbClr val="376092"/>
          </a:solidFill>
          <a:latin typeface="Garamond" pitchFamily="18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376092"/>
        </a:buClr>
        <a:buSzPct val="80000"/>
        <a:defRPr lang="en-US" sz="1292" b="1" kern="1200" dirty="0">
          <a:solidFill>
            <a:srgbClr val="376092"/>
          </a:solidFill>
          <a:latin typeface="Garamond" pitchFamily="18" charset="0"/>
          <a:ea typeface="+mj-ea"/>
          <a:cs typeface="+mj-cs"/>
        </a:defRPr>
      </a:lvl1pPr>
      <a:lvl2pPr algn="l" rtl="0" fontAlgn="base">
        <a:spcBef>
          <a:spcPct val="20000"/>
        </a:spcBef>
        <a:spcAft>
          <a:spcPct val="0"/>
        </a:spcAft>
        <a:buClr>
          <a:srgbClr val="376092"/>
        </a:buClr>
        <a:buFont typeface="Arial" charset="0"/>
        <a:defRPr lang="en-US" sz="1292" kern="1200" dirty="0">
          <a:solidFill>
            <a:schemeClr val="tx1"/>
          </a:solidFill>
          <a:latin typeface="Garamond" pitchFamily="18" charset="0"/>
          <a:ea typeface="+mn-ea"/>
          <a:cs typeface="+mn-cs"/>
        </a:defRPr>
      </a:lvl2pPr>
      <a:lvl3pPr marL="244726" indent="-244726" algn="l" rtl="0" fontAlgn="base">
        <a:spcBef>
          <a:spcPct val="20000"/>
        </a:spcBef>
        <a:spcAft>
          <a:spcPct val="0"/>
        </a:spcAft>
        <a:buClr>
          <a:srgbClr val="376092"/>
        </a:buClr>
        <a:buBlip>
          <a:blip r:embed="rId9"/>
        </a:buBlip>
        <a:defRPr lang="en-US" sz="1292" kern="1200">
          <a:solidFill>
            <a:schemeClr val="tx1"/>
          </a:solidFill>
          <a:latin typeface="Garamond" pitchFamily="18" charset="0"/>
          <a:ea typeface="+mn-ea"/>
          <a:cs typeface="+mn-cs"/>
        </a:defRPr>
      </a:lvl3pPr>
      <a:lvl4pPr marL="411784" indent="-167058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n-US" sz="1292" kern="1200" dirty="0">
          <a:solidFill>
            <a:schemeClr val="tx1"/>
          </a:solidFill>
          <a:latin typeface="Garamond" pitchFamily="18" charset="0"/>
          <a:ea typeface="+mj-ea"/>
          <a:cs typeface="+mj-cs"/>
        </a:defRPr>
      </a:lvl4pPr>
      <a:lvl5pPr marL="578842" indent="-16705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292" kern="1200" dirty="0">
          <a:solidFill>
            <a:schemeClr val="tx1"/>
          </a:solidFill>
          <a:latin typeface="Garamond" pitchFamily="18" charset="0"/>
          <a:ea typeface="+mj-ea"/>
          <a:cs typeface="+mj-cs"/>
        </a:defRPr>
      </a:lvl5pPr>
      <a:lvl6pPr marL="578842" marR="0" indent="167058" algn="l" defTabSz="84408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Garamond" pitchFamily="18" charset="0"/>
        <a:buChar char="−"/>
        <a:tabLst/>
        <a:defRPr lang="en-US" sz="1292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912958" marR="0" indent="-167058" algn="l" defTabSz="84408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Garamond" pitchFamily="18" charset="0"/>
        <a:buChar char="−"/>
        <a:tabLst/>
        <a:defRPr lang="en-US" sz="1292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7pPr>
      <a:lvl8pPr marL="1080016" indent="-167058" algn="l" defTabSz="844083" rtl="0" eaLnBrk="1" latinLnBrk="0" hangingPunct="1">
        <a:spcBef>
          <a:spcPct val="20000"/>
        </a:spcBef>
        <a:buFont typeface="Garamond" pitchFamily="18" charset="0"/>
        <a:buChar char="−"/>
        <a:defRPr lang="en-US" sz="1292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8pPr>
      <a:lvl9pPr marL="1236816" indent="-156801" algn="l" defTabSz="844083" rtl="0" eaLnBrk="1" latinLnBrk="0" hangingPunct="1">
        <a:spcBef>
          <a:spcPct val="20000"/>
        </a:spcBef>
        <a:buFont typeface="Garamond" pitchFamily="18" charset="0"/>
        <a:buChar char="−"/>
        <a:defRPr lang="en-US" sz="1292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70064-C59E-344E-824B-08840557B13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ABE02-77DA-E04B-9BA4-FC1BEA072EB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561A-0EB5-9845-9A64-5A8A74C12F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D0851-2598-DB46-BA87-BD0F06BC6AD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/>
              <a:t>Lisa Rivalin, </a:t>
            </a:r>
            <a:r>
              <a:rPr lang="fr-FR" dirty="0" err="1"/>
              <a:t>Ph.D</a:t>
            </a:r>
            <a:r>
              <a:rPr lang="fr-FR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077759-2121-F84C-B7AC-96413E4A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ENGIE Axima</a:t>
            </a:r>
          </a:p>
        </p:txBody>
      </p:sp>
    </p:spTree>
    <p:extLst>
      <p:ext uri="{BB962C8B-B14F-4D97-AF65-F5344CB8AC3E}">
        <p14:creationId xmlns:p14="http://schemas.microsoft.com/office/powerpoint/2010/main" val="187724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3A1A9-CF0B-0F40-B4EC-0BFD5CCE7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ENGIE AXIMA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D6A69-2080-EC42-BACE-578A0A2F181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C7FC3-A7AE-6F49-9714-E40F32E9128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FAE57-AD36-D74A-86FD-674E5D638D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608C4-972F-8041-A07A-8DB10E89AA4E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23850" y="1292225"/>
            <a:ext cx="4516374" cy="4340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French Leader in:</a:t>
            </a:r>
          </a:p>
          <a:p>
            <a:pPr marL="774900" lvl="3" indent="-342900">
              <a:buFont typeface="Courier New" panose="02070309020205020404" pitchFamily="49" charset="0"/>
              <a:buChar char="o"/>
            </a:pPr>
            <a:r>
              <a:rPr lang="en-US" sz="1600" dirty="0"/>
              <a:t>Climate Engineering</a:t>
            </a:r>
          </a:p>
          <a:p>
            <a:pPr marL="774900" lvl="3" indent="-342900">
              <a:buFont typeface="Courier New" panose="02070309020205020404" pitchFamily="49" charset="0"/>
              <a:buChar char="o"/>
            </a:pPr>
            <a:r>
              <a:rPr lang="en-US" sz="1600" dirty="0"/>
              <a:t>Refrigeration</a:t>
            </a:r>
          </a:p>
          <a:p>
            <a:pPr marL="774900" lvl="3" indent="-342900">
              <a:buFont typeface="Courier New" panose="02070309020205020404" pitchFamily="49" charset="0"/>
              <a:buChar char="o"/>
            </a:pPr>
            <a:r>
              <a:rPr lang="en-US" sz="1600" dirty="0"/>
              <a:t>Fire protection</a:t>
            </a:r>
          </a:p>
          <a:p>
            <a:pPr marL="774900" lvl="3" indent="-342900">
              <a:buFont typeface="Courier New" panose="02070309020205020404" pitchFamily="49" charset="0"/>
              <a:buChar char="o"/>
            </a:pPr>
            <a:r>
              <a:rPr lang="en-US" sz="1600" dirty="0"/>
              <a:t>Process environment control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7,500 employees in 140 branches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1,3 billions € turnover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Providing turnkey installations:</a:t>
            </a:r>
          </a:p>
          <a:p>
            <a:pPr marL="774900" lvl="3" indent="-342900">
              <a:buFont typeface="Courier New" panose="02070309020205020404" pitchFamily="49" charset="0"/>
              <a:buChar char="o"/>
            </a:pPr>
            <a:r>
              <a:rPr lang="en-US" sz="1600" dirty="0"/>
              <a:t>Design</a:t>
            </a:r>
          </a:p>
          <a:p>
            <a:pPr marL="774900" lvl="3" indent="-342900">
              <a:buFont typeface="Courier New" panose="02070309020205020404" pitchFamily="49" charset="0"/>
              <a:buChar char="o"/>
            </a:pPr>
            <a:r>
              <a:rPr lang="en-US" sz="1600" dirty="0" err="1"/>
              <a:t>Realisation</a:t>
            </a:r>
            <a:endParaRPr lang="en-US" sz="1600" dirty="0"/>
          </a:p>
          <a:p>
            <a:pPr marL="774900" lvl="3" indent="-342900">
              <a:buFont typeface="Courier New" panose="02070309020205020404" pitchFamily="49" charset="0"/>
              <a:buChar char="o"/>
            </a:pPr>
            <a:r>
              <a:rPr lang="en-US" sz="1600" dirty="0"/>
              <a:t>Maintenance</a:t>
            </a:r>
          </a:p>
          <a:p>
            <a:pPr marL="774900" lvl="3" indent="-342900">
              <a:buFont typeface="Courier New" panose="02070309020205020404" pitchFamily="49" charset="0"/>
              <a:buChar char="o"/>
            </a:pPr>
            <a:r>
              <a:rPr lang="en-US" sz="1600" dirty="0"/>
              <a:t>Financing</a:t>
            </a:r>
            <a:endParaRPr lang="en-US" sz="1800" dirty="0"/>
          </a:p>
          <a:p>
            <a:pPr marL="774900" lvl="3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72B288-921C-7847-86BB-0E9C7DC73059}"/>
              </a:ext>
            </a:extLst>
          </p:cNvPr>
          <p:cNvPicPr>
            <a:picLocks noGrp="1" noChangeAspect="1"/>
          </p:cNvPicPr>
          <p:nvPr>
            <p:ph sz="quarter" idx="34"/>
          </p:nvPr>
        </p:nvPicPr>
        <p:blipFill>
          <a:blip r:embed="rId2"/>
          <a:stretch>
            <a:fillRect/>
          </a:stretch>
        </p:blipFill>
        <p:spPr>
          <a:xfrm>
            <a:off x="4840224" y="1523931"/>
            <a:ext cx="3976751" cy="2354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2780D-E404-F240-9E26-6BA4B79403EE}"/>
              </a:ext>
            </a:extLst>
          </p:cNvPr>
          <p:cNvSpPr txBox="1"/>
          <p:nvPr/>
        </p:nvSpPr>
        <p:spPr>
          <a:xfrm>
            <a:off x="512064" y="5632762"/>
            <a:ext cx="813206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Driving force behind the digital transition (BIM, Smart Buildings)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325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A3510-D42D-0B4C-A990-E78A4EC0E0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ENGIE </a:t>
            </a:r>
            <a:r>
              <a:rPr lang="fr-FR" dirty="0" err="1"/>
              <a:t>AXIMA’s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5CD8C-B7F3-2145-AFA8-6739771DF412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D177-C70A-EA42-B54E-4DCCAE48DF9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40547-8102-304A-80CD-6A429914BC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8" name="Picture 2" descr="Résultats de recherche d'images pour « BIM Life »">
            <a:extLst>
              <a:ext uri="{FF2B5EF4-FFF2-40B4-BE49-F238E27FC236}">
                <a16:creationId xmlns:a16="http://schemas.microsoft.com/office/drawing/2014/main" id="{9A15D0C4-226D-C948-8993-DD238A9339B3}"/>
              </a:ext>
            </a:extLst>
          </p:cNvPr>
          <p:cNvPicPr>
            <a:picLocks noGrp="1" noChangeAspect="1" noChangeArrowheads="1"/>
          </p:cNvPicPr>
          <p:nvPr>
            <p:ph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29" y="3048000"/>
            <a:ext cx="4441646" cy="1436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A6215365-6342-3D47-AD15-E3516C9B2CB0}"/>
              </a:ext>
            </a:extLst>
          </p:cNvPr>
          <p:cNvSpPr txBox="1">
            <a:spLocks/>
          </p:cNvSpPr>
          <p:nvPr/>
        </p:nvSpPr>
        <p:spPr>
          <a:xfrm>
            <a:off x="323850" y="1424432"/>
            <a:ext cx="7332726" cy="4805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Arial"/>
              <a:buChar char="•"/>
              <a:defRPr sz="3200" kern="1200" cap="none">
                <a:solidFill>
                  <a:schemeClr val="tx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10000"/>
              <a:buFont typeface=".HelveticaNeueDeskInterface-Regular" charset="0"/>
              <a:buChar char="-"/>
              <a:defRPr sz="2800" kern="1200" cap="none">
                <a:solidFill>
                  <a:schemeClr val="tx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440180" indent="-34290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030A0"/>
              </a:buClr>
              <a:buSzPct val="110000"/>
              <a:buFont typeface="Arial"/>
              <a:buChar char="•"/>
              <a:defRPr sz="2400" kern="1200" cap="none">
                <a:solidFill>
                  <a:schemeClr val="tx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51660" indent="-20574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10000"/>
              <a:buFont typeface=".HelveticaNeueDeskInterface-Regular" charset="0"/>
              <a:buChar char="-"/>
              <a:defRPr sz="2000" kern="1200" cap="none">
                <a:solidFill>
                  <a:schemeClr val="tx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400300" indent="-20574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Pct val="100000"/>
              <a:buFont typeface="Arial"/>
              <a:buChar char="•"/>
              <a:defRPr sz="1800" kern="1200" cap="none">
                <a:solidFill>
                  <a:schemeClr val="tx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/>
              <a:buChar char="•"/>
              <a:defRPr sz="14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/>
              <a:buChar char="•"/>
              <a:defRPr sz="14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/>
              <a:buChar char="•"/>
              <a:defRPr sz="14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/>
              <a:buChar char="•"/>
              <a:defRPr sz="14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chemeClr val="accent1"/>
              </a:buClr>
            </a:pPr>
            <a:r>
              <a:rPr lang="en-US" sz="2600" b="1" dirty="0">
                <a:solidFill>
                  <a:schemeClr val="accent1"/>
                </a:solidFill>
              </a:rPr>
              <a:t>BIM Life:</a:t>
            </a:r>
          </a:p>
          <a:p>
            <a:pPr lvl="1" fontAlgn="auto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3D model of the building</a:t>
            </a:r>
          </a:p>
          <a:p>
            <a:pPr lvl="1" fontAlgn="auto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Active database</a:t>
            </a:r>
          </a:p>
          <a:p>
            <a:pPr lvl="1" fontAlgn="auto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Enhance coordination within teams</a:t>
            </a:r>
          </a:p>
          <a:p>
            <a:pPr fontAlgn="auto">
              <a:buClr>
                <a:srgbClr val="00AAFF"/>
              </a:buClr>
            </a:pPr>
            <a:r>
              <a:rPr lang="en-US" sz="2600" b="1" dirty="0">
                <a:solidFill>
                  <a:schemeClr val="accent1"/>
                </a:solidFill>
              </a:rPr>
              <a:t>Smart Buildings</a:t>
            </a:r>
          </a:p>
          <a:p>
            <a:pPr lvl="1" fontAlgn="auto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Predictive Maintenance</a:t>
            </a:r>
          </a:p>
          <a:p>
            <a:pPr lvl="1" fontAlgn="auto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Automated buildings</a:t>
            </a:r>
          </a:p>
          <a:p>
            <a:pPr lvl="1" fontAlgn="auto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Energy Consumption Reduction</a:t>
            </a:r>
          </a:p>
          <a:p>
            <a:pPr lvl="1" fontAlgn="auto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Design Assistance</a:t>
            </a:r>
          </a:p>
          <a:p>
            <a:pPr lvl="1" fontAlgn="auto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User decision assistance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1"/>
                </a:solidFill>
              </a:rPr>
              <a:t>Partnership research with LBNL on MPC studies and data architecture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US" sz="2000" b="1" dirty="0">
              <a:solidFill>
                <a:schemeClr val="accent1"/>
              </a:solidFill>
            </a:endParaRPr>
          </a:p>
          <a:p>
            <a:pPr marL="548640" lvl="1" indent="0" fontAlgn="auto">
              <a:buClr>
                <a:schemeClr val="accent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3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21670-ADC3-F245-B4EB-FFCABA351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Expectations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314E5-E39A-2C4E-BD7A-342B387C4CA7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l"/>
            <a:r>
              <a:rPr lang="fr-FR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1-AF4D-0B45-AB2D-0D29C6F34292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algn="l"/>
            <a:r>
              <a:rPr lang="en-US"/>
              <a:t>Presentation to the Investment Committee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7B54E-BFA4-664F-B1C8-0172591E0E0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8CD5-0F20-9C4E-985E-81BAEB7FF653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pPr marL="171450" indent="-171450" fontAlgn="auto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b="0" dirty="0" err="1">
                <a:solidFill>
                  <a:schemeClr val="tx1"/>
                </a:solidFill>
              </a:rPr>
              <a:t>What</a:t>
            </a:r>
            <a:r>
              <a:rPr lang="fr-FR" sz="2000" b="0" dirty="0">
                <a:solidFill>
                  <a:schemeClr val="tx1"/>
                </a:solidFill>
              </a:rPr>
              <a:t> </a:t>
            </a:r>
            <a:r>
              <a:rPr lang="fr-FR" sz="2000" b="0" dirty="0" err="1">
                <a:solidFill>
                  <a:schemeClr val="tx1"/>
                </a:solidFill>
              </a:rPr>
              <a:t>tool</a:t>
            </a:r>
            <a:r>
              <a:rPr lang="fr-FR" sz="2000" b="0" dirty="0">
                <a:solidFill>
                  <a:schemeClr val="tx1"/>
                </a:solidFill>
              </a:rPr>
              <a:t>/</a:t>
            </a:r>
            <a:r>
              <a:rPr lang="fr-FR" sz="2000" b="0" dirty="0" err="1">
                <a:solidFill>
                  <a:schemeClr val="tx1"/>
                </a:solidFill>
              </a:rPr>
              <a:t>library</a:t>
            </a:r>
            <a:r>
              <a:rPr lang="fr-FR" sz="2000" b="0" dirty="0">
                <a:solidFill>
                  <a:schemeClr val="tx1"/>
                </a:solidFill>
              </a:rPr>
              <a:t> to use to </a:t>
            </a:r>
            <a:r>
              <a:rPr lang="fr-FR" sz="2000" b="0" dirty="0" err="1">
                <a:solidFill>
                  <a:schemeClr val="tx1"/>
                </a:solidFill>
              </a:rPr>
              <a:t>create</a:t>
            </a:r>
            <a:r>
              <a:rPr lang="fr-FR" sz="2000" b="0" dirty="0">
                <a:solidFill>
                  <a:schemeClr val="tx1"/>
                </a:solidFill>
              </a:rPr>
              <a:t> MPC </a:t>
            </a:r>
            <a:r>
              <a:rPr lang="fr-FR" sz="2000" b="0" dirty="0" err="1">
                <a:solidFill>
                  <a:schemeClr val="tx1"/>
                </a:solidFill>
              </a:rPr>
              <a:t>from</a:t>
            </a:r>
            <a:r>
              <a:rPr lang="fr-FR" sz="2000" b="0" dirty="0">
                <a:solidFill>
                  <a:schemeClr val="tx1"/>
                </a:solidFill>
              </a:rPr>
              <a:t> design to </a:t>
            </a:r>
            <a:r>
              <a:rPr lang="fr-FR" sz="2000" b="0" dirty="0" err="1">
                <a:solidFill>
                  <a:schemeClr val="tx1"/>
                </a:solidFill>
              </a:rPr>
              <a:t>operation</a:t>
            </a:r>
            <a:r>
              <a:rPr lang="fr-FR" sz="2000" b="0" dirty="0">
                <a:solidFill>
                  <a:schemeClr val="tx1"/>
                </a:solidFill>
              </a:rPr>
              <a:t>?</a:t>
            </a:r>
          </a:p>
          <a:p>
            <a:pPr marL="171450" indent="-171450" fontAlgn="auto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</a:rPr>
              <a:t>How to </a:t>
            </a:r>
            <a:r>
              <a:rPr lang="fr-FR" sz="2000" b="0" dirty="0" err="1">
                <a:solidFill>
                  <a:schemeClr val="tx1"/>
                </a:solidFill>
              </a:rPr>
              <a:t>create</a:t>
            </a:r>
            <a:r>
              <a:rPr lang="fr-FR" sz="2000" b="0" dirty="0">
                <a:solidFill>
                  <a:schemeClr val="tx1"/>
                </a:solidFill>
              </a:rPr>
              <a:t> MPC </a:t>
            </a:r>
            <a:r>
              <a:rPr lang="fr-FR" sz="2000" b="0" dirty="0" err="1">
                <a:solidFill>
                  <a:schemeClr val="tx1"/>
                </a:solidFill>
              </a:rPr>
              <a:t>models</a:t>
            </a:r>
            <a:r>
              <a:rPr lang="fr-FR" sz="2000" b="0" dirty="0">
                <a:solidFill>
                  <a:schemeClr val="tx1"/>
                </a:solidFill>
              </a:rPr>
              <a:t> for building </a:t>
            </a:r>
            <a:r>
              <a:rPr lang="fr-FR" sz="2000" b="0" dirty="0" err="1">
                <a:solidFill>
                  <a:schemeClr val="tx1"/>
                </a:solidFill>
              </a:rPr>
              <a:t>industry</a:t>
            </a:r>
            <a:r>
              <a:rPr lang="fr-FR" sz="2000" b="0" dirty="0">
                <a:solidFill>
                  <a:schemeClr val="tx1"/>
                </a:solidFill>
              </a:rPr>
              <a:t>?</a:t>
            </a:r>
          </a:p>
          <a:p>
            <a:pPr marL="171450" indent="-171450" fontAlgn="auto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b="0" dirty="0" err="1">
                <a:solidFill>
                  <a:schemeClr val="tx1"/>
                </a:solidFill>
              </a:rPr>
              <a:t>What</a:t>
            </a:r>
            <a:r>
              <a:rPr lang="fr-FR" sz="2000" b="0" dirty="0">
                <a:solidFill>
                  <a:schemeClr val="tx1"/>
                </a:solidFill>
              </a:rPr>
              <a:t> data (nature, </a:t>
            </a:r>
            <a:r>
              <a:rPr lang="fr-FR" sz="2000" b="0" dirty="0" err="1">
                <a:solidFill>
                  <a:schemeClr val="tx1"/>
                </a:solidFill>
              </a:rPr>
              <a:t>history</a:t>
            </a:r>
            <a:r>
              <a:rPr lang="fr-FR" sz="2000" b="0" dirty="0">
                <a:solidFill>
                  <a:schemeClr val="tx1"/>
                </a:solidFill>
              </a:rPr>
              <a:t>) are </a:t>
            </a:r>
            <a:r>
              <a:rPr lang="fr-FR" sz="2000" b="0" dirty="0" err="1">
                <a:solidFill>
                  <a:schemeClr val="tx1"/>
                </a:solidFill>
              </a:rPr>
              <a:t>necessary</a:t>
            </a:r>
            <a:r>
              <a:rPr lang="fr-FR" sz="2000" b="0" dirty="0">
                <a:solidFill>
                  <a:schemeClr val="tx1"/>
                </a:solidFill>
              </a:rPr>
              <a:t> to </a:t>
            </a:r>
            <a:r>
              <a:rPr lang="fr-FR" sz="2000" b="0" dirty="0" err="1">
                <a:solidFill>
                  <a:schemeClr val="tx1"/>
                </a:solidFill>
              </a:rPr>
              <a:t>implement</a:t>
            </a:r>
            <a:r>
              <a:rPr lang="fr-FR" sz="2000" b="0" dirty="0">
                <a:solidFill>
                  <a:schemeClr val="tx1"/>
                </a:solidFill>
              </a:rPr>
              <a:t> MPC in a building?</a:t>
            </a:r>
          </a:p>
          <a:p>
            <a:pPr marL="171450" indent="-171450" fontAlgn="auto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</a:rPr>
              <a:t>How to </a:t>
            </a:r>
            <a:r>
              <a:rPr lang="fr-FR" sz="2000" b="0" dirty="0" err="1">
                <a:solidFill>
                  <a:schemeClr val="tx1"/>
                </a:solidFill>
              </a:rPr>
              <a:t>connect</a:t>
            </a:r>
            <a:r>
              <a:rPr lang="fr-FR" sz="2000" b="0" dirty="0">
                <a:solidFill>
                  <a:schemeClr val="tx1"/>
                </a:solidFill>
              </a:rPr>
              <a:t> </a:t>
            </a:r>
            <a:r>
              <a:rPr lang="fr-FR" sz="2000" b="0" dirty="0" err="1">
                <a:solidFill>
                  <a:schemeClr val="tx1"/>
                </a:solidFill>
              </a:rPr>
              <a:t>energy</a:t>
            </a:r>
            <a:r>
              <a:rPr lang="fr-FR" sz="2000" b="0" dirty="0">
                <a:solidFill>
                  <a:schemeClr val="tx1"/>
                </a:solidFill>
              </a:rPr>
              <a:t> model to BIM?</a:t>
            </a:r>
          </a:p>
          <a:p>
            <a:pPr marL="171450" indent="-171450" fontAlgn="auto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</a:rPr>
              <a:t>Test and </a:t>
            </a:r>
            <a:r>
              <a:rPr lang="fr-FR" sz="2000" b="0" dirty="0" err="1">
                <a:solidFill>
                  <a:schemeClr val="tx1"/>
                </a:solidFill>
              </a:rPr>
              <a:t>demonstration</a:t>
            </a:r>
            <a:r>
              <a:rPr lang="fr-FR" sz="2000" b="0" dirty="0">
                <a:solidFill>
                  <a:schemeClr val="tx1"/>
                </a:solidFill>
              </a:rPr>
              <a:t> in one of </a:t>
            </a:r>
            <a:r>
              <a:rPr lang="fr-FR" sz="2000" b="0" dirty="0" err="1">
                <a:solidFill>
                  <a:schemeClr val="tx1"/>
                </a:solidFill>
              </a:rPr>
              <a:t>our</a:t>
            </a:r>
            <a:r>
              <a:rPr lang="fr-FR" sz="2000" b="0" dirty="0">
                <a:solidFill>
                  <a:schemeClr val="tx1"/>
                </a:solidFill>
              </a:rPr>
              <a:t> building test if possible</a:t>
            </a:r>
          </a:p>
          <a:p>
            <a:pPr fontAlgn="auto">
              <a:buClr>
                <a:schemeClr val="accent1"/>
              </a:buClr>
            </a:pPr>
            <a:endParaRPr lang="fr-FR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92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UPSLIDEPRINTTWOSIDES" val="TRUE"/>
  <p:tag name="UPSLIDEPRINTFACINGPAGESDESIGN" val="ENGIE_4-3_EN_SANS BANDEAU"/>
  <p:tag name="UPSLIDEPRINTFACINGPAGESLAYOUT" val="Chapitre bleu"/>
  <p:tag name="UPSLIDETOCOPTIONS" val="&lt;?xml version=&quot;1.0&quot; encoding=&quot;utf-16&quot;?&gt;&#10;&lt;TocContentOptions xmlns:xsi=&quot;http://www.w3.org/2001/XMLSchema-instance&quot; xmlns:xsd=&quot;http://www.w3.org/2001/XMLSchema&quot;&gt;&#10;  &lt;TocSlidesOptions&gt;&#10;    &lt;ContainsSubSectionTitles&gt;false&lt;/ContainsSubSectionTitles&gt;&#10;    &lt;ContainsSlideTitles&gt;false&lt;/ContainsSlideTitles&gt;&#10;    &lt;ContainsParentLessSlidesTitles&gt;false&lt;/ContainsParentLessSlidesTitles&gt;&#10;    &lt;ContainsPrentLessSubsections&gt;false&lt;/ContainsPrentLessSubsections&gt;&#10;    &lt;ContainsAppendix&gt;true&lt;/ContainsAppendix&gt;&#10;    &lt;ContainsUnNumberedSections&gt;true&lt;/ContainsUnNumberedSections&gt;&#10;    &lt;SlideTitle /&gt;&#10;  &lt;/TocSlidesOptions&gt;&#10;  &lt;SectionSlideOptions&gt;&#10;    &lt;ContainsOwnSubSection&gt;true&lt;/ContainsOwnSubSection&gt;&#10;    &lt;ContainsOwnSlide&gt;false&lt;/ContainsOwnSlide&gt;&#10;    &lt;ContainsOtherSections&gt;false&lt;/ContainsOtherSections&gt;&#10;    &lt;ContainsOthersSubsection&gt;false&lt;/ContainsOthersSubsection&gt;&#10;    &lt;containsAppendix&gt;true&lt;/containsAppendix&gt;&#10;    &lt;containsUnnumberedSections&gt;true&lt;/containsUnnumberedSections&gt;&#10;    &lt;SlideTitle /&gt;&#10;  &lt;/SectionSlideOptions&gt;&#10;  &lt;SubSectionSlideOptions&gt;&#10;    &lt;ContainsOtherSubsections&gt;false&lt;/ContainsOtherSubsections&gt;&#10;    &lt;ContainsOwnSlides&gt;false&lt;/ContainsOwnSlides&gt;&#10;    &lt;ContainsParentSection&gt;false&lt;/ContainsParentSection&gt;&#10;    &lt;ContainsOtherSections&gt;false&lt;/ContainsOtherSections&gt;&#10;    &lt;containsAppendix&gt;false&lt;/containsAppendix&gt;&#10;    &lt;containsUnnumberedSections&gt;false&lt;/containsUnnumberedSections&gt;&#10;    &lt;SlideTitle /&gt;&#10;  &lt;/SubSectionSlideOptions&gt;&#10;  &lt;UsedSlideLayouts&gt;&#10;    &lt;TocSlidesLayout&gt;&#10;      &lt;DesignName&gt;ENGIE_Bleu&lt;/DesignName&gt;&#10;      &lt;LayoutName&gt;Sommaire&lt;/LayoutName&gt;&#10;    &lt;/TocSlidesLayout&gt;&#10;    &lt;SectionLayout&gt;&#10;      &lt;DesignName&gt;ENGIE_Bleu&lt;/DesignName&gt;&#10;      &lt;LayoutName&gt;Chapitre bleu&lt;/LayoutName&gt;&#10;    &lt;/SectionLayout&gt;&#10;    &lt;SubsectionLayout&gt;&#10;      &lt;DesignName&gt;ENGIE_Bleu&lt;/DesignName&gt;&#10;      &lt;LayoutName&gt;Chapitre bleu&lt;/LayoutName&gt;&#10;    &lt;/SubsectionLayout&gt;&#10;    &lt;TitleSliLayout&gt;&#10;      &lt;DesignName&gt;ENGIE_Bleu&lt;/DesignName&gt;&#10;      &lt;LayoutName&gt;Couverture&lt;/LayoutName&gt;&#10;    &lt;/TitleSliLayout&gt;&#10;  &lt;/UsedSlideLayouts&gt;&#10;  &lt;ActiveReminders&gt;&#10;    &lt;ReminderScriptList&gt;&#10;      &lt;ReminderScript&gt;&#10;        &lt;Key xsi:type=&quot;xsd:string&quot;&gt;Reminder20/05/2014 13:33:381472652144&lt;/Key&gt;&#10;        &lt;Value xsi:type=&quot;xsd:string&quot;&gt;&amp;lt;%SectionNum%&amp;gt;&amp;lt;%DotIfSecNum%&amp;gt;&amp;lt;%SpaceIfSecNum%&amp;gt;&amp;lt;%SectionName%&amp;gt;&lt;/Value&gt;&#10;      &lt;/ReminderScript&gt;&#10;      &lt;ReminderScript&gt;&#10;        &lt;Key xsi:type=&quot;xsd:string&quot;&gt;Reminder18/02/2015 15:27:43973834175&lt;/Key&gt;&#10;        &lt;Value xsi:type=&quot;xsd:string&quot;&gt;&amp;lt;%SubSectionNum%&amp;gt; &amp;lt;%SubSectionName%&amp;gt;&lt;/Value&gt;&#10;      &lt;/ReminderScript&gt;&#10;    &lt;/ReminderScriptList&gt;&#10;  &lt;/ActiveReminders&gt;&#10;  &lt;CustomAlgoOptions&gt;&#10;    &lt;CustomBaseAlgoOptions&gt;&#10;      &lt;UseSlideTitleAsSubSectionMarker&gt;false&lt;/UseSlideTitleAsSubSectionMarker&gt;&#10;      &lt;SlideTitleAsSectionMarker&gt;&#10;        &lt;UseTitleAsReminder&gt;false&lt;/UseTitleAsReminder&gt;&#10;      &lt;/SlideTitleAsSectionMarker&gt;&#10;      &lt;ShowSectionNums&gt;true&lt;/ShowSectionNums&gt;&#10;      &lt;ShowSlideIndex&gt;true&lt;/ShowSlideIndex&gt;&#10;      &lt;myColorOfNonCurrentItems&gt;&#10;        &lt;UseFixedColor&gt;false&lt;/UseFixedColor&gt;&#10;        &lt;R&gt;0&lt;/R&gt;&#10;        &lt;G&gt;0&lt;/G&gt;&#10;        &lt;B&gt;0&lt;/B&gt;&#10;      &lt;/myColorOfNonCurrentItems&gt;&#10;      &lt;currentItemFormat&gt;&#10;        &lt;UseBanner&gt;false&lt;/UseBanner&gt;&#10;        &lt;BannerFillR&gt;0&lt;/BannerFillR&gt;&#10;        &lt;BannerFillG&gt;0&lt;/BannerFillG&gt;&#10;        &lt;BannerFillB&gt;0&lt;/BannerFillB&gt;&#10;        &lt;ForceBold&gt;false&lt;/ForceBold&gt;&#10;        &lt;ApplyToSubSections&gt;false&lt;/ApplyToSubSections&gt;&#10;        &lt;ApplyToSectionsOnSubSectionDividers&gt;false&lt;/ApplyToSectionsOnSubSectionDividers&gt;&#10;        &lt;UseSubSecSpecificBanner&gt;false&lt;/UseSubSecSpecificBanner&gt;&#10;        &lt;SubSecBannerFillR&gt;0&lt;/SubSecBannerFillR&gt;&#10;        &lt;SubSecBannerFillG&gt;0&lt;/SubSecBannerFillG&gt;&#10;        &lt;SubSecBannerFillB&gt;0&lt;/SubSecBannerFillB&gt;&#10;      &lt;/currentItemFormat&gt;&#10;      &lt;nonCurrentItemAttenuation&gt;&#10;        &lt;Shading&gt;0.6&lt;/Shading&gt;&#10;      &lt;/nonCurrentItemAttenuation&gt;&#10;      &lt;ForceDisplayTOCOnTwocolumns&gt;false&lt;/ForceDisplayTOCOnTwocolumns&gt;&#10;      &lt;DisplayTOCOnTwocolumns&gt;false&lt;/DisplayTOCOnTwocolumns&gt;&#10;      &lt;Scripts&gt;&#10;        &lt;BeforeSubSecTitle /&gt;&#10;        &lt;BeforeSlideIndex&gt;page &lt;/BeforeSlideIndex&gt;&#10;        &lt;AfterSecNum /&gt;&#10;        &lt;BeforeSecNum&gt;0&lt;/BeforeSecNum&gt;&#10;        &lt;AfterSubSecNum /&gt;&#10;        &lt;BeforeSubSecNum /&gt;&#10;      &lt;/Scripts&gt;&#10;      &lt;Lines&gt;&#10;        &lt;UseLineBelowSections&gt;false&lt;/UseLineBelowSections&gt;&#10;        &lt;LineBelowSection&gt;&#10;          &lt;XOffset&gt;0&lt;/XOffset&gt;&#10;          &lt;YOffset&gt;0&lt;/YOffset&gt;&#10;          &lt;Weight&gt;0&lt;/Weight&gt;&#10;          &lt;R&gt;0&lt;/R&gt;&#10;          &lt;G&gt;0&lt;/G&gt;&#10;          &lt;B&gt;0&lt;/B&gt;&#10;          &lt;LineStyle&gt;1&lt;/LineStyle&gt;&#10;        &lt;/LineBelowSection&gt;&#10;      &lt;/Lines&gt;&#10;      &lt;ManVerticalSpacing&gt;&#10;        &lt;UseManualSpacing&gt;true&lt;/UseManualSpacing&gt;&#10;        &lt;ManualSpacing&gt;&#10;          &lt;SpaceBeforeSections&gt;5&lt;/SpaceBeforeSections&gt;&#10;          &lt;SpaceBeforeSubSections&gt;11.338583&lt;/SpaceBeforeSubSections&gt;&#10;          &lt;SpaceBeforeSlides&gt;5.6692915&lt;/SpaceBeforeSlides&gt;&#10;        &lt;/ManualSpacing&gt;&#10;        &lt;ManualSpacingSections&gt;&#10;          &lt;SpaceBeforeSections&gt;0&lt;/SpaceBeforeSections&gt;&#10;          &lt;SpaceBeforeSubSections&gt;8&lt;/SpaceBeforeSubSections&gt;&#10;          &lt;SpaceBeforeSlides&gt;25.51&lt;/SpaceBeforeSlides&gt;&#10;        &lt;/ManualSpacingSections&gt;&#10;        &lt;ManualSpacingSubSections&gt;&#10;          &lt;SpaceBeforeSections&gt;0&lt;/SpaceBeforeSections&gt;&#10;          &lt;SpaceBeforeSubSections&gt;0&lt;/SpaceBeforeSubSections&gt;&#10;          &lt;SpaceBeforeSlides&gt;0&lt;/SpaceBeforeSlides&gt;&#10;        &lt;/ManualSpacingSubSections&gt;&#10;        &lt;UseSpecificSpacingForSecDivider&gt;true&lt;/UseSpecificSpacingForSecDivider&gt;&#10;        &lt;UseSpecificSpacingForSubSecDivider&gt;false&lt;/UseSpecificSpacingForSubSecDivider&gt;&#10;      &lt;/ManVerticalSpacing&gt;&#10;    &lt;/CustomBaseAlgoOptions&gt;&#10;  &lt;/CustomAlgoOptions&gt;&#10;  &lt;XmlSubSectionsHaveSlide&gt;false&lt;/XmlSubSectionsHaveSlide&gt;&#10;  &lt;AllowDuplicateTitleSlides&gt;true&lt;/AllowDuplicateTitleSlides&gt;&#10;  &lt;ShowEmptySlideTitles&gt;false&lt;/ShowEmptySlideTitles&gt;&#10;  &lt;NumberingOption&gt;&#10;    &lt;NumType&gt;FullArabic&lt;/NumType&gt;&#10;  &lt;/NumberingOption&gt;&#10;  &lt;NumberingOptionForAppendix&gt;&#10;    &lt;NumType&gt;ArabicAndCapitalLetters&lt;/NumType&gt;&#10;  &lt;/NumberingOptionForAppendix&gt;&#10;&lt;/TocContentOptions&gt;"/>
  <p:tag name="UPSLIDETOCALGOID" val="Standard"/>
  <p:tag name="FOOTERSCRIPT" val="&lt;%Titre%&gt;"/>
  <p:tag name="DATESCRIPT" val="&lt;%date%&gt;"/>
  <p:tag name="UPSLIDETOCMASTERID" val="Engie8 10 2015"/>
  <p:tag name="UPSLIDETOCMASTERNAME" val="Engie"/>
  <p:tag name="UPSLIDETOCMASTERLASTEDITIONDATE" val="635755835041203454"/>
  <p:tag name="TEMPLATESHORTNAMETAG" val="Presentation IC"/>
  <p:tag name="TEMPLATEFULLNAMETAG" val="Presentation IC"/>
  <p:tag name="UPSLIDE" val="UpS00136_Investment Committee Presentation_12-10-2015"/>
  <p:tag name="VISIBLEUPSLIDESLIDELIBPARTS" val="System.Collections.Generic.List`1[System.String]"/>
  <p:tag name="UPSLIDEVERSION" val="4.1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UM"/>
  <p:tag name="TOCTEMPLATESHAPENAME" val="Numéro de section"/>
  <p:tag name="TOCTEMPLATESHAPEDESCRIPTION" val="Définit le format de la forme contenant les numéros de section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263"/>
  <p:tag name="SLIDEINDEX" val="263"/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TITLE"/>
  <p:tag name="TOCTEMPLATESHAPENAME" val="Titre de section"/>
  <p:tag name="TOCTEMPLATESHAPEDESCRIPTION" val="Définit le format de la forme contenant les titres de secti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"/>
  <p:tag name="NAME" val="SLIDETITLE"/>
  <p:tag name="TOCTEMPLATESHAPENAME" val="Titre des diapositives"/>
  <p:tag name="TOCTEMPLATESHAPEDESCRIPTION" val="Définit le format de la forme contenant les titres de slid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UBSECTIONUM"/>
  <p:tag name="TOCTEMPLATESHAPENAME" val="Index des sous-section"/>
  <p:tag name="TOCTEMPLATESHAPEDESCRIPTION" val="Définit le format de la forme contenant les numéros des sou-section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UM"/>
  <p:tag name="TOCTEMPLATESHAPENAME" val="Numéro de section"/>
  <p:tag name="TOCTEMPLATESHAPEDESCRIPTION" val="Définit le format de la forme contenant les numéros de section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TITLE"/>
  <p:tag name="TOCTEMPLATESHAPENAME" val="Titre de section"/>
  <p:tag name="TOCTEMPLATESHAPEDESCRIPTION" val="Définit le format de la forme contenant les titres de secti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NK" val="3"/>
  <p:tag name="MODE" val="1"/>
  <p:tag name="LEFT" val="17"/>
  <p:tag name="TOP" val="85"/>
  <p:tag name="WIDTH" val="684"/>
  <p:tag name="NAME" val="SECTIONUM"/>
  <p:tag name="TOCTEMPLATESHAPENAME" val="Numéro de section"/>
  <p:tag name="TOCTEMPLATESHAPEDESCRIPTION" val="Définit le format de la forme contenant les numéros de section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TITLE"/>
  <p:tag name="TOCTEMPLATESHAPENAME" val="Titre de section"/>
  <p:tag name="TOCTEMPLATESHAPEDESCRIPTION" val="Définit le format de la forme contenant les titres de 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NDEX" val="285"/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274"/>
  <p:tag name="SLIDEINDEX" val="274"/>
  <p:tag name="NAME" val="SLIDEINDEX"/>
  <p:tag name="TOCTEMPLATESHAPENAME" val="Numéro de slide"/>
  <p:tag name="TOCTEMPLATESHAPEDESCRIPTION" val="Définit le format de la forme contenant le numéro de diapositiv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"/>
  <p:tag name="NAME" val="SLIDETITLE"/>
  <p:tag name="TOCTEMPLATESHAPENAME" val="Titre des diapositives"/>
  <p:tag name="TOCTEMPLATESHAPEDESCRIPTION" val="Définit le format de la forme contenant les titres de sl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UBSECTIONUM"/>
  <p:tag name="TOCTEMPLATESHAPENAME" val="Index des sous-section"/>
  <p:tag name="TOCTEMPLATESHAPEDESCRIPTION" val="Définit le format de la forme contenant les numéros des sou-section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NK" val="1"/>
  <p:tag name="MODE" val="1"/>
  <p:tag name="RIGHT" val="701"/>
  <p:tag name="TOP" val="7,5"/>
  <p:tag name="HEIGHT" val="24,25"/>
  <p:tag name="NAME" val="Reminder26/04/2013 17:03:43466049517"/>
  <p:tag name="TOCTEMPLATESHAPENAME" val="Subsecti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NK" val="0"/>
  <p:tag name="MODE" val="1"/>
  <p:tag name="LEFT" val="17"/>
  <p:tag name="TOP" val="7,5"/>
  <p:tag name="HEIGHT" val="24,25"/>
  <p:tag name="NAME" val="SectionName"/>
  <p:tag name="TOCTEMPLATESHAPENAME" val=""/>
  <p:tag name="TOCTEMPLATESHAPEDESCRIPTION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minder20/05/2014 13:33:381472652144"/>
  <p:tag name="TOCTEMPLATESHAPENAME" val="Secti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NK" val="1"/>
  <p:tag name="MODE" val="1"/>
  <p:tag name="RIGHT" val="701"/>
  <p:tag name="TOP" val="7,5"/>
  <p:tag name="HEIGHT" val="24,25"/>
  <p:tag name="NAME" val="Reminder18/02/2015 15:27:43973834175"/>
  <p:tag name="TOCTEMPLATESHAPENAME" val="Sub Sec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NK" val="3"/>
  <p:tag name="MODE" val="1"/>
  <p:tag name="LEFT" val="17"/>
  <p:tag name="TOP" val="85"/>
  <p:tag name="WIDTH" val="684"/>
  <p:tag name="NAME" val="SUBSECTIONUM"/>
  <p:tag name="TOCTEMPLATESHAPENAME" val="Index des sous-section"/>
  <p:tag name="TOCTEMPLATESHAPEDESCRIPTION" val="Définit le format de la forme contenant les numéros des sou-section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303"/>
  <p:tag name="SLIDEINDEX" val="303"/>
  <p:tag name="NAME" val="SLIDEINDEX"/>
  <p:tag name="TOCTEMPLATESHAPENAME" val="Numéro de slide"/>
  <p:tag name="TOCTEMPLATESHAPEDESCRIPTION" val="Définit le format de la forme contenant le numéro de diapositiv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"/>
  <p:tag name="NAME" val="SLIDETITLE"/>
  <p:tag name="TOCTEMPLATESHAPENAME" val="Titre des diapositives"/>
  <p:tag name="TOCTEMPLATESHAPEDESCRIPTION" val="Définit le format de la forme contenant les titres de slide"/>
</p:tagLst>
</file>

<file path=ppt/theme/theme1.xml><?xml version="1.0" encoding="utf-8"?>
<a:theme xmlns:a="http://schemas.openxmlformats.org/drawingml/2006/main" name="ENGIE_Bleu">
  <a:themeElements>
    <a:clrScheme name="Engie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0078BE"/>
      </a:accent2>
      <a:accent3>
        <a:srgbClr val="910F7D"/>
      </a:accent3>
      <a:accent4>
        <a:srgbClr val="F07D00"/>
      </a:accent4>
      <a:accent5>
        <a:srgbClr val="E62D87"/>
      </a:accent5>
      <a:accent6>
        <a:srgbClr val="007873"/>
      </a:accent6>
      <a:hlink>
        <a:srgbClr val="424242"/>
      </a:hlink>
      <a:folHlink>
        <a:srgbClr val="424242"/>
      </a:folHlink>
    </a:clrScheme>
    <a:fontScheme name="Eng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ENGIE_Vert">
  <a:themeElements>
    <a:clrScheme name="Engie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0078BE"/>
      </a:accent2>
      <a:accent3>
        <a:srgbClr val="910F7D"/>
      </a:accent3>
      <a:accent4>
        <a:srgbClr val="F07D00"/>
      </a:accent4>
      <a:accent5>
        <a:srgbClr val="E62D87"/>
      </a:accent5>
      <a:accent6>
        <a:srgbClr val="007873"/>
      </a:accent6>
      <a:hlink>
        <a:srgbClr val="424242"/>
      </a:hlink>
      <a:folHlink>
        <a:srgbClr val="424242"/>
      </a:folHlink>
    </a:clrScheme>
    <a:fontScheme name="Eng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ENGIE_Orange">
  <a:themeElements>
    <a:clrScheme name="Engie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0078BE"/>
      </a:accent2>
      <a:accent3>
        <a:srgbClr val="910F7D"/>
      </a:accent3>
      <a:accent4>
        <a:srgbClr val="F07D00"/>
      </a:accent4>
      <a:accent5>
        <a:srgbClr val="E62D87"/>
      </a:accent5>
      <a:accent6>
        <a:srgbClr val="007873"/>
      </a:accent6>
      <a:hlink>
        <a:srgbClr val="424242"/>
      </a:hlink>
      <a:folHlink>
        <a:srgbClr val="424242"/>
      </a:folHlink>
    </a:clrScheme>
    <a:fontScheme name="Eng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ENGIE_Violet">
  <a:themeElements>
    <a:clrScheme name="Engie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0078BE"/>
      </a:accent2>
      <a:accent3>
        <a:srgbClr val="910F7D"/>
      </a:accent3>
      <a:accent4>
        <a:srgbClr val="F07D00"/>
      </a:accent4>
      <a:accent5>
        <a:srgbClr val="E62D87"/>
      </a:accent5>
      <a:accent6>
        <a:srgbClr val="007873"/>
      </a:accent6>
      <a:hlink>
        <a:srgbClr val="424242"/>
      </a:hlink>
      <a:folHlink>
        <a:srgbClr val="424242"/>
      </a:folHlink>
    </a:clrScheme>
    <a:fontScheme name="Eng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UpSlide Table Of Content Master (do not edit)">
  <a:themeElements>
    <a:clrScheme name="Engie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0078BE"/>
      </a:accent2>
      <a:accent3>
        <a:srgbClr val="910F7D"/>
      </a:accent3>
      <a:accent4>
        <a:srgbClr val="F07D00"/>
      </a:accent4>
      <a:accent5>
        <a:srgbClr val="E62D87"/>
      </a:accent5>
      <a:accent6>
        <a:srgbClr val="007873"/>
      </a:accent6>
      <a:hlink>
        <a:srgbClr val="424242"/>
      </a:hlink>
      <a:folHlink>
        <a:srgbClr val="424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ENGIE_4-3_EN_SANS BANDEAU</Template>
  <TotalTime>9667</TotalTime>
  <Words>181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.HelveticaNeueDeskInterface-Regular</vt:lpstr>
      <vt:lpstr>Arial</vt:lpstr>
      <vt:lpstr>Calibri</vt:lpstr>
      <vt:lpstr>Courier New</vt:lpstr>
      <vt:lpstr>Garamond</vt:lpstr>
      <vt:lpstr>Verdana</vt:lpstr>
      <vt:lpstr>Wingdings</vt:lpstr>
      <vt:lpstr>ENGIE_Bleu</vt:lpstr>
      <vt:lpstr>ENGIE_Vert</vt:lpstr>
      <vt:lpstr>ENGIE_Orange</vt:lpstr>
      <vt:lpstr>ENGIE_Violet</vt:lpstr>
      <vt:lpstr>UpSlide Table Of Content Master (do not edit)</vt:lpstr>
      <vt:lpstr>Diapositive think-cell</vt:lpstr>
      <vt:lpstr>ENGIE Axima</vt:lpstr>
      <vt:lpstr>PowerPoint Presentation</vt:lpstr>
      <vt:lpstr>PowerPoint Presentation</vt:lpstr>
      <vt:lpstr>PowerPoint Presentation</vt:lpstr>
    </vt:vector>
  </TitlesOfParts>
  <Manager>ENGIE</Manager>
  <Company>GDF SUEZ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subject>ENGIE</dc:subject>
  <dc:creator>Sheeraz Haji;KQ4257</dc:creator>
  <cp:lastModifiedBy>Rivalin Lisa (AXIMA)</cp:lastModifiedBy>
  <cp:revision>795</cp:revision>
  <dcterms:created xsi:type="dcterms:W3CDTF">2015-05-05T09:41:29Z</dcterms:created>
  <dcterms:modified xsi:type="dcterms:W3CDTF">2018-02-15T01:56:20Z</dcterms:modified>
</cp:coreProperties>
</file>