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7" r:id="rId2"/>
  </p:sldMasterIdLst>
  <p:notesMasterIdLst>
    <p:notesMasterId r:id="rId7"/>
  </p:notesMasterIdLst>
  <p:sldIdLst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68" y="168"/>
      </p:cViewPr>
      <p:guideLst>
        <p:guide orient="horz" pos="2160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67E3-005B-4A5B-A64B-4E620D6532D3}" type="datetimeFigureOut">
              <a:rPr lang="nl-NL" smtClean="0"/>
              <a:t>28-02-18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EB55-D046-4316-A421-6DEA4C9E9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2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2" name="Rechthoek 11"/>
          <p:cNvSpPr/>
          <p:nvPr userDrawn="1"/>
        </p:nvSpPr>
        <p:spPr>
          <a:xfrm>
            <a:off x="0" y="4679576"/>
            <a:ext cx="9144000" cy="217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76000" y="1080000"/>
            <a:ext cx="4919366" cy="402479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576000" y="5392800"/>
            <a:ext cx="4919366" cy="8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1646238"/>
            <a:ext cx="2498893" cy="4567361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1793196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1350253"/>
            <a:ext cx="4648209" cy="550774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6516950" cy="238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6516947" cy="16559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87174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103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2C326A-B463-B345-B615-C934F92D9F17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481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225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2E2145-FE92-BA42-8DC6-03421F685BA4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441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C006-9263-9D49-8924-E127627212F0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703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4921624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4359600"/>
            <a:ext cx="4921624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7E6666-1E8F-064D-B490-F266CC50F8E8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692229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4921200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4921200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3CDBD9-3DE8-714C-860D-6537784A587F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410061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738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D213-A74C-CC4D-B453-F1776B83359A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826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45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459" y="2339788"/>
            <a:ext cx="3924000" cy="3708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339789"/>
            <a:ext cx="3924000" cy="37085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97F4-6495-A341-8DF5-0CE0E6D11815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172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15B-61F2-9C4A-ADCE-C36EFD413884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333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3CFA-246F-2643-8945-FCA78851A365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536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68772" y="860612"/>
            <a:ext cx="7806456" cy="448517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A8F8-1212-AA4C-9AE8-BA25E8BCA526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84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7E770FC-2338-9343-BE5D-FB81EFA23954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2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5999"/>
            <a:ext cx="7991738" cy="43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4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4" r:id="rId4"/>
    <p:sldLayoutId id="2147483664" r:id="rId5"/>
    <p:sldLayoutId id="2147483665" r:id="rId6"/>
    <p:sldLayoutId id="2147483666" r:id="rId7"/>
    <p:sldLayoutId id="2147483667" r:id="rId8"/>
    <p:sldLayoutId id="214748367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1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C398F860-FF6C-B447-88B6-3383B697A2BA}" type="datetime1">
              <a:rPr lang="nl-BE" smtClean="0"/>
              <a:t>28/02/18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2" name="Afbeelding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7991738" cy="443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MPC &amp; </a:t>
            </a:r>
            <a:r>
              <a:rPr lang="nl-NL" dirty="0" err="1"/>
              <a:t>BOPtest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Next steps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537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BB987BA1-BDB2-C647-B6BA-528E23291E1B}"/>
              </a:ext>
            </a:extLst>
          </p:cNvPr>
          <p:cNvSpPr/>
          <p:nvPr/>
        </p:nvSpPr>
        <p:spPr>
          <a:xfrm>
            <a:off x="896815" y="3446585"/>
            <a:ext cx="7596554" cy="2242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Communication layer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8905004-B48A-D24B-82DD-7D774F2E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2727999-30BA-DB4E-B7AF-E3B4B0AD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3C2F35-E129-DF46-8A97-506DE47CEC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1373901"/>
          </a:xfrm>
        </p:spPr>
        <p:txBody>
          <a:bodyPr/>
          <a:lstStyle/>
          <a:p>
            <a:r>
              <a:rPr lang="nl-BE" dirty="0"/>
              <a:t>Goal: objective comparison of MPC solvers on several standardised tests/emulators</a:t>
            </a:r>
          </a:p>
          <a:p>
            <a:r>
              <a:rPr lang="nl-BE" dirty="0"/>
              <a:t>using KPIs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239D18-1EF4-4347-B84C-6958E27B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BOPtest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0701BE-F704-9D43-BE3A-049B3D599220}"/>
              </a:ext>
            </a:extLst>
          </p:cNvPr>
          <p:cNvSpPr/>
          <p:nvPr/>
        </p:nvSpPr>
        <p:spPr>
          <a:xfrm>
            <a:off x="6515100" y="3566034"/>
            <a:ext cx="1767254" cy="196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Emulators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D8B52930-8F33-6B41-AED4-4D1DE13F4A51}"/>
              </a:ext>
            </a:extLst>
          </p:cNvPr>
          <p:cNvSpPr/>
          <p:nvPr/>
        </p:nvSpPr>
        <p:spPr>
          <a:xfrm>
            <a:off x="6646984" y="3952895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</a:t>
            </a: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88BDF6D6-A493-CA4F-AC96-BDB4B882931A}"/>
              </a:ext>
            </a:extLst>
          </p:cNvPr>
          <p:cNvSpPr/>
          <p:nvPr/>
        </p:nvSpPr>
        <p:spPr>
          <a:xfrm>
            <a:off x="6646984" y="4470242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2</a:t>
            </a:r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0377114E-F27A-EF41-8B6F-8D869AEE1ED3}"/>
              </a:ext>
            </a:extLst>
          </p:cNvPr>
          <p:cNvSpPr/>
          <p:nvPr/>
        </p:nvSpPr>
        <p:spPr>
          <a:xfrm>
            <a:off x="6646984" y="4987589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7A783CF-748E-2C40-9381-A18DD07E494F}"/>
              </a:ext>
            </a:extLst>
          </p:cNvPr>
          <p:cNvSpPr/>
          <p:nvPr/>
        </p:nvSpPr>
        <p:spPr>
          <a:xfrm>
            <a:off x="1119554" y="3566034"/>
            <a:ext cx="1767254" cy="196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Solvers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FBC0960-BCD0-9746-BB30-C3755ECBDDB2}"/>
              </a:ext>
            </a:extLst>
          </p:cNvPr>
          <p:cNvSpPr/>
          <p:nvPr/>
        </p:nvSpPr>
        <p:spPr>
          <a:xfrm>
            <a:off x="1251438" y="3952895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61AF0D40-DB61-B749-8880-1EDCE46A1E5E}"/>
              </a:ext>
            </a:extLst>
          </p:cNvPr>
          <p:cNvSpPr/>
          <p:nvPr/>
        </p:nvSpPr>
        <p:spPr>
          <a:xfrm>
            <a:off x="1251438" y="4470242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C49ABB8E-6DB5-FC4C-8E7C-621BCD2095BF}"/>
              </a:ext>
            </a:extLst>
          </p:cNvPr>
          <p:cNvSpPr/>
          <p:nvPr/>
        </p:nvSpPr>
        <p:spPr>
          <a:xfrm>
            <a:off x="1251438" y="4987589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3C939EB-DD42-CA4B-AC5D-ACC7F51F603F}"/>
              </a:ext>
            </a:extLst>
          </p:cNvPr>
          <p:cNvCxnSpPr/>
          <p:nvPr/>
        </p:nvCxnSpPr>
        <p:spPr>
          <a:xfrm>
            <a:off x="3077308" y="4726618"/>
            <a:ext cx="3270738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bogen pijl omhoog 18">
            <a:extLst>
              <a:ext uri="{FF2B5EF4-FFF2-40B4-BE49-F238E27FC236}">
                <a16:creationId xmlns:a16="http://schemas.microsoft.com/office/drawing/2014/main" id="{37C8E8EA-08DE-B24B-AB3A-737647C4E1B8}"/>
              </a:ext>
            </a:extLst>
          </p:cNvPr>
          <p:cNvSpPr/>
          <p:nvPr/>
        </p:nvSpPr>
        <p:spPr>
          <a:xfrm rot="5400000" flipH="1">
            <a:off x="6123353" y="2999942"/>
            <a:ext cx="390251" cy="3719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DC968580-1715-C945-B34D-2BC6B5C85557}"/>
              </a:ext>
            </a:extLst>
          </p:cNvPr>
          <p:cNvSpPr txBox="1"/>
          <p:nvPr/>
        </p:nvSpPr>
        <p:spPr>
          <a:xfrm>
            <a:off x="6515100" y="29016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KPIs</a:t>
            </a:r>
          </a:p>
        </p:txBody>
      </p:sp>
    </p:spTree>
    <p:extLst>
      <p:ext uri="{BB962C8B-B14F-4D97-AF65-F5344CB8AC3E}">
        <p14:creationId xmlns:p14="http://schemas.microsoft.com/office/powerpoint/2010/main" val="15224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FA02795-2943-A64A-B869-F07423C3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68A1FAF-C9A6-0C49-9802-D36101B9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224577-BD87-CE4F-8F4C-DEF6B4AB9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/>
              <a:t>Avoid implementation overhead &amp; inconsistencies for</a:t>
            </a:r>
          </a:p>
          <a:p>
            <a:pPr lvl="1"/>
            <a:r>
              <a:rPr lang="nl-BE" dirty="0"/>
              <a:t>Solver developers</a:t>
            </a:r>
          </a:p>
          <a:p>
            <a:pPr lvl="1"/>
            <a:r>
              <a:rPr lang="nl-BE" dirty="0"/>
              <a:t>Emulator developers</a:t>
            </a:r>
          </a:p>
          <a:p>
            <a:r>
              <a:rPr lang="nl-BE" dirty="0"/>
              <a:t>=&gt; Intermediate standardised communication layer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9E2ADD-C637-2943-B285-3F1BC2A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BOPtest structure</a:t>
            </a:r>
          </a:p>
        </p:txBody>
      </p:sp>
    </p:spTree>
    <p:extLst>
      <p:ext uri="{BB962C8B-B14F-4D97-AF65-F5344CB8AC3E}">
        <p14:creationId xmlns:p14="http://schemas.microsoft.com/office/powerpoint/2010/main" val="22255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BE298BA-A5C5-8E40-BBE8-F8468624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engineering, Mechanical engineering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AE3CE48-10BE-2F47-9193-23396682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F71736-1EEB-6C49-86A1-0A0CCA68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BOPtest structure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EEA6715-FC42-BA41-A207-62A2D4EB5AC9}"/>
              </a:ext>
            </a:extLst>
          </p:cNvPr>
          <p:cNvSpPr/>
          <p:nvPr/>
        </p:nvSpPr>
        <p:spPr>
          <a:xfrm>
            <a:off x="800100" y="3777695"/>
            <a:ext cx="7596554" cy="23211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EAC500D-31E5-744B-99B4-52326F9DDBF2}"/>
              </a:ext>
            </a:extLst>
          </p:cNvPr>
          <p:cNvSpPr/>
          <p:nvPr/>
        </p:nvSpPr>
        <p:spPr>
          <a:xfrm>
            <a:off x="3699986" y="3899701"/>
            <a:ext cx="4573576" cy="2128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CA3C6DBC-AA73-AF43-9478-24D71ECAD486}"/>
              </a:ext>
            </a:extLst>
          </p:cNvPr>
          <p:cNvSpPr/>
          <p:nvPr/>
        </p:nvSpPr>
        <p:spPr>
          <a:xfrm>
            <a:off x="3883214" y="3976275"/>
            <a:ext cx="1323243" cy="1964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Docker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A1B7188-0B99-A64B-9851-D45816C0EF57}"/>
              </a:ext>
            </a:extLst>
          </p:cNvPr>
          <p:cNvSpPr/>
          <p:nvPr/>
        </p:nvSpPr>
        <p:spPr>
          <a:xfrm>
            <a:off x="6418385" y="3976275"/>
            <a:ext cx="1767254" cy="196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Emulators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DC031030-1678-7A4B-A05E-25C2CFA685CD}"/>
              </a:ext>
            </a:extLst>
          </p:cNvPr>
          <p:cNvSpPr/>
          <p:nvPr/>
        </p:nvSpPr>
        <p:spPr>
          <a:xfrm>
            <a:off x="6550269" y="4363136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</a:t>
            </a:r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53B33307-70D3-A647-9C16-BAEEA9F3A438}"/>
              </a:ext>
            </a:extLst>
          </p:cNvPr>
          <p:cNvSpPr/>
          <p:nvPr/>
        </p:nvSpPr>
        <p:spPr>
          <a:xfrm>
            <a:off x="6550269" y="4880483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2</a:t>
            </a:r>
          </a:p>
        </p:txBody>
      </p:sp>
      <p:sp>
        <p:nvSpPr>
          <p:cNvPr id="10" name="Afgeronde rechthoek 9">
            <a:extLst>
              <a:ext uri="{FF2B5EF4-FFF2-40B4-BE49-F238E27FC236}">
                <a16:creationId xmlns:a16="http://schemas.microsoft.com/office/drawing/2014/main" id="{0344AC02-6525-7C40-BC5F-3204F6BE19B2}"/>
              </a:ext>
            </a:extLst>
          </p:cNvPr>
          <p:cNvSpPr/>
          <p:nvPr/>
        </p:nvSpPr>
        <p:spPr>
          <a:xfrm>
            <a:off x="6550269" y="5397830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175CC06-52CE-884F-AA44-9F138E5A1764}"/>
              </a:ext>
            </a:extLst>
          </p:cNvPr>
          <p:cNvSpPr/>
          <p:nvPr/>
        </p:nvSpPr>
        <p:spPr>
          <a:xfrm>
            <a:off x="1022839" y="3976275"/>
            <a:ext cx="1767254" cy="196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Solvers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AD393C0-A2D3-844B-968D-784C1E0A553F}"/>
              </a:ext>
            </a:extLst>
          </p:cNvPr>
          <p:cNvSpPr/>
          <p:nvPr/>
        </p:nvSpPr>
        <p:spPr>
          <a:xfrm>
            <a:off x="1154723" y="4363136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266AEB03-A125-BD4C-A48B-D91C9FBA4872}"/>
              </a:ext>
            </a:extLst>
          </p:cNvPr>
          <p:cNvSpPr/>
          <p:nvPr/>
        </p:nvSpPr>
        <p:spPr>
          <a:xfrm>
            <a:off x="1154723" y="4880483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</a:t>
            </a: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12B42EED-C360-9642-BD15-56620EC15F74}"/>
              </a:ext>
            </a:extLst>
          </p:cNvPr>
          <p:cNvSpPr/>
          <p:nvPr/>
        </p:nvSpPr>
        <p:spPr>
          <a:xfrm>
            <a:off x="1154723" y="5397830"/>
            <a:ext cx="465993" cy="4044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</a:t>
            </a:r>
          </a:p>
        </p:txBody>
      </p:sp>
      <p:sp>
        <p:nvSpPr>
          <p:cNvPr id="16" name="Gebogen pijl omhoog 15">
            <a:extLst>
              <a:ext uri="{FF2B5EF4-FFF2-40B4-BE49-F238E27FC236}">
                <a16:creationId xmlns:a16="http://schemas.microsoft.com/office/drawing/2014/main" id="{7A871C6A-EF42-B142-855E-CBD09097CAA0}"/>
              </a:ext>
            </a:extLst>
          </p:cNvPr>
          <p:cNvSpPr/>
          <p:nvPr/>
        </p:nvSpPr>
        <p:spPr>
          <a:xfrm rot="5400000" flipH="1">
            <a:off x="4294706" y="3442498"/>
            <a:ext cx="500257" cy="3719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1771F647-4378-E441-968C-91BB594FA2A6}"/>
              </a:ext>
            </a:extLst>
          </p:cNvPr>
          <p:cNvSpPr txBox="1"/>
          <p:nvPr/>
        </p:nvSpPr>
        <p:spPr>
          <a:xfrm>
            <a:off x="4742507" y="327896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KPIs</a:t>
            </a:r>
          </a:p>
        </p:txBody>
      </p: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CEC839E0-1ECE-6F42-B688-E71ACBC708C6}"/>
              </a:ext>
            </a:extLst>
          </p:cNvPr>
          <p:cNvCxnSpPr>
            <a:cxnSpLocks/>
          </p:cNvCxnSpPr>
          <p:nvPr/>
        </p:nvCxnSpPr>
        <p:spPr>
          <a:xfrm>
            <a:off x="2921977" y="5802277"/>
            <a:ext cx="7532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CBC76A30-BF80-A443-ADE2-AD64EB434E5D}"/>
              </a:ext>
            </a:extLst>
          </p:cNvPr>
          <p:cNvCxnSpPr>
            <a:cxnSpLocks/>
          </p:cNvCxnSpPr>
          <p:nvPr/>
        </p:nvCxnSpPr>
        <p:spPr>
          <a:xfrm flipH="1">
            <a:off x="2921978" y="4468776"/>
            <a:ext cx="7532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CCD3C8D3-9735-FF40-9901-5A964E995BD2}"/>
              </a:ext>
            </a:extLst>
          </p:cNvPr>
          <p:cNvCxnSpPr>
            <a:cxnSpLocks/>
          </p:cNvCxnSpPr>
          <p:nvPr/>
        </p:nvCxnSpPr>
        <p:spPr>
          <a:xfrm>
            <a:off x="5414486" y="5802277"/>
            <a:ext cx="7532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210E92FF-2ABB-1D49-9689-7470F94B9C40}"/>
              </a:ext>
            </a:extLst>
          </p:cNvPr>
          <p:cNvCxnSpPr>
            <a:cxnSpLocks/>
          </p:cNvCxnSpPr>
          <p:nvPr/>
        </p:nvCxnSpPr>
        <p:spPr>
          <a:xfrm flipH="1">
            <a:off x="5414487" y="4468776"/>
            <a:ext cx="7532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jdelijke aanduiding voor inhoud 3">
            <a:extLst>
              <a:ext uri="{FF2B5EF4-FFF2-40B4-BE49-F238E27FC236}">
                <a16:creationId xmlns:a16="http://schemas.microsoft.com/office/drawing/2014/main" id="{CC1BE2E4-7534-404B-83D6-80E7B45CA8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2639" y="1169967"/>
            <a:ext cx="7991475" cy="213801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Decide on:</a:t>
            </a:r>
          </a:p>
          <a:p>
            <a:pPr lvl="1"/>
            <a:r>
              <a:rPr lang="nl-BE" dirty="0"/>
              <a:t>Interfaces (inputs and outputs)</a:t>
            </a:r>
          </a:p>
          <a:p>
            <a:pPr lvl="1"/>
            <a:r>
              <a:rPr lang="nl-BE" dirty="0"/>
              <a:t>Implementations (FMU, docker, etc)</a:t>
            </a:r>
          </a:p>
          <a:p>
            <a:pPr lvl="1"/>
            <a:r>
              <a:rPr lang="nl-BE" dirty="0"/>
              <a:t>Documentation</a:t>
            </a:r>
          </a:p>
          <a:p>
            <a:pPr lvl="1"/>
            <a:r>
              <a:rPr lang="nl-BE" dirty="0"/>
              <a:t>Level of control</a:t>
            </a:r>
          </a:p>
        </p:txBody>
      </p:sp>
    </p:spTree>
    <p:extLst>
      <p:ext uri="{BB962C8B-B14F-4D97-AF65-F5344CB8AC3E}">
        <p14:creationId xmlns:p14="http://schemas.microsoft.com/office/powerpoint/2010/main" val="236114727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" id="{93D6709A-035A-3B46-9AA5-7313BB87CBF0}" vid="{2B937207-B010-7447-AD7A-A15764723A27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" id="{93D6709A-035A-3B46-9AA5-7313BB87CBF0}" vid="{1358856E-E12F-5F4A-A7EE-F2510FF94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103</Words>
  <Application>Microsoft Macintosh PowerPoint</Application>
  <PresentationFormat>Diavoorstelling (4:3)</PresentationFormat>
  <Paragraphs>67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MPC &amp; BOPtest </vt:lpstr>
      <vt:lpstr>BOPtest</vt:lpstr>
      <vt:lpstr>BOPtest structure</vt:lpstr>
      <vt:lpstr>BOPtest structure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Office-gebruiker</dc:creator>
  <cp:lastModifiedBy/>
  <cp:revision>1</cp:revision>
  <dcterms:created xsi:type="dcterms:W3CDTF">2018-02-25T11:21:05Z</dcterms:created>
  <dcterms:modified xsi:type="dcterms:W3CDTF">2018-02-28T08:51:28Z</dcterms:modified>
</cp:coreProperties>
</file>