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5FC4-7385-4F5D-93DF-784EFA576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Professional Practice in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BF35C-B8DC-453F-94FE-66040DAD8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Cathal Butler (G00346889) &amp; Morgan Reilly (G00303598)</a:t>
            </a:r>
          </a:p>
        </p:txBody>
      </p:sp>
    </p:spTree>
    <p:extLst>
      <p:ext uri="{BB962C8B-B14F-4D97-AF65-F5344CB8AC3E}">
        <p14:creationId xmlns:p14="http://schemas.microsoft.com/office/powerpoint/2010/main" val="22521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9A71-E305-4D9D-8D1B-5041030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5118"/>
            <a:ext cx="9404723" cy="851149"/>
          </a:xfrm>
        </p:spPr>
        <p:txBody>
          <a:bodyPr/>
          <a:lstStyle/>
          <a:p>
            <a:r>
              <a:rPr lang="en-IE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5B01-C9B6-4CCD-9BAE-6FA98848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23852"/>
            <a:ext cx="8946541" cy="2620682"/>
          </a:xfrm>
        </p:spPr>
        <p:txBody>
          <a:bodyPr/>
          <a:lstStyle/>
          <a:p>
            <a:r>
              <a:rPr lang="en-IE" dirty="0"/>
              <a:t>The aim was to use a 3-tier architecture to develop a functional application – Client/Server/Database</a:t>
            </a:r>
          </a:p>
          <a:p>
            <a:r>
              <a:rPr lang="en-IE" dirty="0"/>
              <a:t>We wanted to simplify students lives by having their grades and timetable in one convenient location</a:t>
            </a:r>
          </a:p>
          <a:p>
            <a:r>
              <a:rPr lang="en-IE" dirty="0"/>
              <a:t>Our objective was to do this in a fashion that was efficient and user-friendly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082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3B0E9-0C55-4FAE-9C82-8C367F1E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314935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94ED8-D4F3-4871-9356-C29AAA09E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8222" y="1676400"/>
            <a:ext cx="5717837" cy="41883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AE073FC-3035-422F-987B-0EE06C3AB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182" y="2548335"/>
            <a:ext cx="4715796" cy="30534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38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235A-63A2-49B9-94D1-F9A4F878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64384"/>
            <a:ext cx="9404723" cy="952749"/>
          </a:xfrm>
        </p:spPr>
        <p:txBody>
          <a:bodyPr/>
          <a:lstStyle/>
          <a:p>
            <a:r>
              <a:rPr lang="en-IE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3770-0354-4421-A7A4-E55C03CC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00052"/>
            <a:ext cx="8946541" cy="2595281"/>
          </a:xfrm>
        </p:spPr>
        <p:txBody>
          <a:bodyPr/>
          <a:lstStyle/>
          <a:p>
            <a:r>
              <a:rPr lang="en-IE" dirty="0"/>
              <a:t>Initially had decided to go with MongoDB. It proved to be problematic so moved to MySQL</a:t>
            </a:r>
          </a:p>
          <a:p>
            <a:r>
              <a:rPr lang="en-IE" dirty="0"/>
              <a:t>Issue with page refresh where the user's fresh data isn’t shown unless a hard-refresh is performed</a:t>
            </a:r>
          </a:p>
          <a:p>
            <a:r>
              <a:rPr lang="en-IE" dirty="0"/>
              <a:t>Had issues porting application to mobile</a:t>
            </a:r>
          </a:p>
        </p:txBody>
      </p:sp>
    </p:spTree>
    <p:extLst>
      <p:ext uri="{BB962C8B-B14F-4D97-AF65-F5344CB8AC3E}">
        <p14:creationId xmlns:p14="http://schemas.microsoft.com/office/powerpoint/2010/main" val="44882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B6EE-4198-4D04-BCE5-A72C022F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70858"/>
            <a:ext cx="9404723" cy="927349"/>
          </a:xfrm>
        </p:spPr>
        <p:txBody>
          <a:bodyPr/>
          <a:lstStyle/>
          <a:p>
            <a:r>
              <a:rPr lang="en-IE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13C3-FE3A-45B9-B643-3912BFDD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70549"/>
          </a:xfrm>
        </p:spPr>
        <p:txBody>
          <a:bodyPr/>
          <a:lstStyle/>
          <a:p>
            <a:r>
              <a:rPr lang="en-IE" dirty="0"/>
              <a:t>Pair programming to a while to get used to</a:t>
            </a:r>
          </a:p>
          <a:p>
            <a:r>
              <a:rPr lang="en-IE" dirty="0"/>
              <a:t>Design clashes, technology clashes, issues with meeting up due to work/other projects etc…</a:t>
            </a:r>
          </a:p>
          <a:p>
            <a:r>
              <a:rPr lang="en-IE" dirty="0"/>
              <a:t>Learned a lot about the usage of git</a:t>
            </a:r>
          </a:p>
          <a:p>
            <a:r>
              <a:rPr lang="en-IE" dirty="0"/>
              <a:t>Gained more knowledge of technologies and database used</a:t>
            </a:r>
          </a:p>
          <a:p>
            <a:r>
              <a:rPr lang="en-IE" dirty="0"/>
              <a:t>Both glad to have done this project as we feel these skills will stand to us in our final year</a:t>
            </a:r>
          </a:p>
          <a:p>
            <a:r>
              <a:rPr lang="en-IE" dirty="0"/>
              <a:t>Both happy with the outcome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05399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Professional Practice in IT</vt:lpstr>
      <vt:lpstr>Aims &amp; Objectives</vt:lpstr>
      <vt:lpstr>Architecture</vt:lpstr>
      <vt:lpstr>Problems Encountered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 in IT</dc:title>
  <dc:creator>Morgan Reilly</dc:creator>
  <cp:lastModifiedBy>Morgan Reilly</cp:lastModifiedBy>
  <cp:revision>3</cp:revision>
  <dcterms:created xsi:type="dcterms:W3CDTF">2019-04-28T22:47:15Z</dcterms:created>
  <dcterms:modified xsi:type="dcterms:W3CDTF">2019-04-28T23:12:07Z</dcterms:modified>
</cp:coreProperties>
</file>