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layfair Display Medium"/>
      <p:regular r:id="rId15"/>
      <p:bold r:id="rId16"/>
      <p:italic r:id="rId17"/>
      <p:boldItalic r:id="rId18"/>
    </p:embeddedFont>
    <p:embeddedFont>
      <p:font typeface="Inria Serif"/>
      <p:regular r:id="rId19"/>
      <p:bold r:id="rId20"/>
      <p:italic r:id="rId21"/>
      <p:boldItalic r:id="rId22"/>
    </p:embeddedFont>
    <p:embeddedFont>
      <p:font typeface="Playfair Display"/>
      <p:regular r:id="rId23"/>
      <p:bold r:id="rId24"/>
      <p:italic r:id="rId25"/>
      <p:boldItalic r:id="rId26"/>
    </p:embeddedFont>
    <p:embeddedFont>
      <p:font typeface="Inria Serif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riaSerif-bold.fntdata"/><Relationship Id="rId22" Type="http://schemas.openxmlformats.org/officeDocument/2006/relationships/font" Target="fonts/InriaSerif-boldItalic.fntdata"/><Relationship Id="rId21" Type="http://schemas.openxmlformats.org/officeDocument/2006/relationships/font" Target="fonts/InriaSerif-italic.fntdata"/><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InriaSerifLight-bold.fntdata"/><Relationship Id="rId27" Type="http://schemas.openxmlformats.org/officeDocument/2006/relationships/font" Target="fonts/InriaSerif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nriaSerifLight-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InriaSerif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PlayfairDisplayMedium-regular.fntdata"/><Relationship Id="rId14" Type="http://schemas.openxmlformats.org/officeDocument/2006/relationships/slide" Target="slides/slide10.xml"/><Relationship Id="rId17" Type="http://schemas.openxmlformats.org/officeDocument/2006/relationships/font" Target="fonts/PlayfairDisplayMedium-italic.fntdata"/><Relationship Id="rId16" Type="http://schemas.openxmlformats.org/officeDocument/2006/relationships/font" Target="fonts/PlayfairDisplayMedium-bold.fntdata"/><Relationship Id="rId19" Type="http://schemas.openxmlformats.org/officeDocument/2006/relationships/font" Target="fonts/InriaSerif-regular.fntdata"/><Relationship Id="rId18" Type="http://schemas.openxmlformats.org/officeDocument/2006/relationships/font" Target="fonts/PlayfairDisplay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1f2cdaed2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1f2cdaed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e1f2cdaed2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e1f2cdaed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e1f2cdaed2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e1f2cdae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c4782b18e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c4782b18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1f2cdaed2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1f2cdaed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1f2cdaed2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1f2cdae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ee5bad1cc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ee5bad1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2571750"/>
            <a:ext cx="9144000" cy="257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02900" y="1361354"/>
            <a:ext cx="37245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p:nvPr/>
        </p:nvSpPr>
        <p:spPr>
          <a:xfrm>
            <a:off x="8227900" y="-1675"/>
            <a:ext cx="916200" cy="916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55" name="Shape 55"/>
        <p:cNvGrpSpPr/>
        <p:nvPr/>
      </p:nvGrpSpPr>
      <p:grpSpPr>
        <a:xfrm>
          <a:off x="0" y="0"/>
          <a:ext cx="0" cy="0"/>
          <a:chOff x="0" y="0"/>
          <a:chExt cx="0" cy="0"/>
        </a:xfrm>
      </p:grpSpPr>
      <p:sp>
        <p:nvSpPr>
          <p:cNvPr id="56" name="Google Shape;56;p11"/>
          <p:cNvSpPr/>
          <p:nvPr/>
        </p:nvSpPr>
        <p:spPr>
          <a:xfrm>
            <a:off x="0" y="0"/>
            <a:ext cx="9144000" cy="5143500"/>
          </a:xfrm>
          <a:prstGeom prst="frame">
            <a:avLst>
              <a:gd fmla="val 8849"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transparent frame">
  <p:cSld name="BLANK_1">
    <p:bg>
      <p:bgPr>
        <a:solidFill>
          <a:schemeClr val="lt1"/>
        </a:solidFill>
      </p:bgPr>
    </p:bg>
    <p:spTree>
      <p:nvGrpSpPr>
        <p:cNvPr id="58" name="Shape 58"/>
        <p:cNvGrpSpPr/>
        <p:nvPr/>
      </p:nvGrpSpPr>
      <p:grpSpPr>
        <a:xfrm>
          <a:off x="0" y="0"/>
          <a:ext cx="0" cy="0"/>
          <a:chOff x="0" y="0"/>
          <a:chExt cx="0" cy="0"/>
        </a:xfrm>
      </p:grpSpPr>
      <p:sp>
        <p:nvSpPr>
          <p:cNvPr id="59" name="Google Shape;59;p12"/>
          <p:cNvSpPr/>
          <p:nvPr/>
        </p:nvSpPr>
        <p:spPr>
          <a:xfrm>
            <a:off x="0" y="0"/>
            <a:ext cx="9144000" cy="5143500"/>
          </a:xfrm>
          <a:prstGeom prst="frame">
            <a:avLst>
              <a:gd fmla="val 8849" name="adj1"/>
            </a:avLst>
          </a:prstGeom>
          <a:solidFill>
            <a:srgbClr val="3B1106">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2"/>
          <p:cNvSpPr txBox="1"/>
          <p:nvPr>
            <p:ph idx="12" type="sldNum"/>
          </p:nvPr>
        </p:nvSpPr>
        <p:spPr>
          <a:xfrm>
            <a:off x="8688300" y="4687750"/>
            <a:ext cx="455700" cy="455700"/>
          </a:xfrm>
          <a:prstGeom prst="rect">
            <a:avLst/>
          </a:prstGeom>
          <a:solidFill>
            <a:srgbClr val="3B1106">
              <a:alpha val="6150"/>
            </a:srgbClr>
          </a:solidFill>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2"/>
        </a:solidFill>
      </p:bgPr>
    </p:bg>
    <p:spTree>
      <p:nvGrpSpPr>
        <p:cNvPr id="13" name="Shape 13"/>
        <p:cNvGrpSpPr/>
        <p:nvPr/>
      </p:nvGrpSpPr>
      <p:grpSpPr>
        <a:xfrm>
          <a:off x="0" y="0"/>
          <a:ext cx="0" cy="0"/>
          <a:chOff x="0" y="0"/>
          <a:chExt cx="0" cy="0"/>
        </a:xfrm>
      </p:grpSpPr>
      <p:sp>
        <p:nvSpPr>
          <p:cNvPr id="14" name="Google Shape;14;p3"/>
          <p:cNvSpPr/>
          <p:nvPr/>
        </p:nvSpPr>
        <p:spPr>
          <a:xfrm>
            <a:off x="0" y="2571750"/>
            <a:ext cx="9144000" cy="2571900"/>
          </a:xfrm>
          <a:prstGeom prst="rect">
            <a:avLst/>
          </a:prstGeom>
          <a:solidFill>
            <a:srgbClr val="3B1106">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ctrTitle"/>
          </p:nvPr>
        </p:nvSpPr>
        <p:spPr>
          <a:xfrm>
            <a:off x="702900" y="1233658"/>
            <a:ext cx="4746000" cy="11598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6" name="Google Shape;16;p3"/>
          <p:cNvSpPr txBox="1"/>
          <p:nvPr>
            <p:ph idx="1" type="subTitle"/>
          </p:nvPr>
        </p:nvSpPr>
        <p:spPr>
          <a:xfrm>
            <a:off x="702900" y="2787333"/>
            <a:ext cx="4746000" cy="2994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1400"/>
              <a:buNone/>
              <a:defRPr sz="1400"/>
            </a:lvl1pPr>
            <a:lvl2pPr lvl="1" rtl="0">
              <a:spcBef>
                <a:spcPts val="600"/>
              </a:spcBef>
              <a:spcAft>
                <a:spcPts val="0"/>
              </a:spcAft>
              <a:buClr>
                <a:schemeClr val="dk1"/>
              </a:buClr>
              <a:buSzPts val="1400"/>
              <a:buNone/>
              <a:defRPr sz="1400"/>
            </a:lvl2pPr>
            <a:lvl3pPr lvl="2" rtl="0">
              <a:spcBef>
                <a:spcPts val="600"/>
              </a:spcBef>
              <a:spcAft>
                <a:spcPts val="0"/>
              </a:spcAft>
              <a:buClr>
                <a:schemeClr val="dk1"/>
              </a:buClr>
              <a:buSzPts val="1400"/>
              <a:buNone/>
              <a:defRPr sz="1400"/>
            </a:lvl3pPr>
            <a:lvl4pPr lvl="3" rtl="0">
              <a:spcBef>
                <a:spcPts val="600"/>
              </a:spcBef>
              <a:spcAft>
                <a:spcPts val="0"/>
              </a:spcAft>
              <a:buSzPts val="1400"/>
              <a:buNone/>
              <a:defRPr sz="1400"/>
            </a:lvl4pPr>
            <a:lvl5pPr lvl="4" rtl="0">
              <a:spcBef>
                <a:spcPts val="600"/>
              </a:spcBef>
              <a:spcAft>
                <a:spcPts val="0"/>
              </a:spcAft>
              <a:buSzPts val="1400"/>
              <a:buNone/>
              <a:defRPr sz="1400"/>
            </a:lvl5pPr>
            <a:lvl6pPr lvl="5" rtl="0">
              <a:spcBef>
                <a:spcPts val="600"/>
              </a:spcBef>
              <a:spcAft>
                <a:spcPts val="0"/>
              </a:spcAft>
              <a:buSzPts val="1400"/>
              <a:buNone/>
              <a:defRPr sz="1400"/>
            </a:lvl6pPr>
            <a:lvl7pPr lvl="6" rtl="0">
              <a:spcBef>
                <a:spcPts val="600"/>
              </a:spcBef>
              <a:spcAft>
                <a:spcPts val="0"/>
              </a:spcAft>
              <a:buSzPts val="1400"/>
              <a:buNone/>
              <a:defRPr sz="1400"/>
            </a:lvl7pPr>
            <a:lvl8pPr lvl="7" rtl="0">
              <a:spcBef>
                <a:spcPts val="600"/>
              </a:spcBef>
              <a:spcAft>
                <a:spcPts val="0"/>
              </a:spcAft>
              <a:buSzPts val="1400"/>
              <a:buNone/>
              <a:defRPr sz="1400"/>
            </a:lvl8pPr>
            <a:lvl9pPr lvl="8" rtl="0">
              <a:spcBef>
                <a:spcPts val="600"/>
              </a:spcBef>
              <a:spcAft>
                <a:spcPts val="600"/>
              </a:spcAft>
              <a:buSzPts val="1400"/>
              <a:buNone/>
              <a:defRPr sz="1400"/>
            </a:lvl9pPr>
          </a:lstStyle>
          <a:p/>
        </p:txBody>
      </p:sp>
      <p:sp>
        <p:nvSpPr>
          <p:cNvPr id="17" name="Google Shape;17;p3"/>
          <p:cNvSpPr/>
          <p:nvPr/>
        </p:nvSpPr>
        <p:spPr>
          <a:xfrm>
            <a:off x="5928400" y="916150"/>
            <a:ext cx="2299500" cy="331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 name="Google Shape;18;p3"/>
          <p:cNvSpPr/>
          <p:nvPr/>
        </p:nvSpPr>
        <p:spPr>
          <a:xfrm>
            <a:off x="8227900" y="4227300"/>
            <a:ext cx="916200" cy="91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19" name="Shape 19"/>
        <p:cNvGrpSpPr/>
        <p:nvPr/>
      </p:nvGrpSpPr>
      <p:grpSpPr>
        <a:xfrm>
          <a:off x="0" y="0"/>
          <a:ext cx="0" cy="0"/>
          <a:chOff x="0" y="0"/>
          <a:chExt cx="0" cy="0"/>
        </a:xfrm>
      </p:grpSpPr>
      <p:sp>
        <p:nvSpPr>
          <p:cNvPr id="20" name="Google Shape;20;p4"/>
          <p:cNvSpPr/>
          <p:nvPr/>
        </p:nvSpPr>
        <p:spPr>
          <a:xfrm>
            <a:off x="2307300" y="921000"/>
            <a:ext cx="6836700" cy="4222500"/>
          </a:xfrm>
          <a:prstGeom prst="rect">
            <a:avLst/>
          </a:prstGeom>
          <a:solidFill>
            <a:srgbClr val="3B1106">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body"/>
          </p:nvPr>
        </p:nvSpPr>
        <p:spPr>
          <a:xfrm>
            <a:off x="2763000" y="1376700"/>
            <a:ext cx="5925300" cy="33111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1pPr>
            <a:lvl2pPr indent="-431800" lvl="1" marL="914400" rtl="0">
              <a:spcBef>
                <a:spcPts val="60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2pPr>
            <a:lvl3pPr indent="-431800" lvl="2" marL="1371600" rtl="0">
              <a:spcBef>
                <a:spcPts val="60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3pPr>
            <a:lvl4pPr indent="-431800" lvl="3" marL="1828800" rtl="0">
              <a:spcBef>
                <a:spcPts val="60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4pPr>
            <a:lvl5pPr indent="-431800" lvl="4" marL="2286000" rtl="0">
              <a:spcBef>
                <a:spcPts val="60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5pPr>
            <a:lvl6pPr indent="-431800" lvl="5" marL="2743200" rtl="0">
              <a:spcBef>
                <a:spcPts val="60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6pPr>
            <a:lvl7pPr indent="-431800" lvl="6" marL="3200400" rtl="0">
              <a:spcBef>
                <a:spcPts val="60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7pPr>
            <a:lvl8pPr indent="-431800" lvl="7" marL="3657600" rtl="0">
              <a:spcBef>
                <a:spcPts val="600"/>
              </a:spcBef>
              <a:spcAft>
                <a:spcPts val="0"/>
              </a:spcAft>
              <a:buClr>
                <a:schemeClr val="lt1"/>
              </a:buClr>
              <a:buSzPts val="3200"/>
              <a:buFont typeface="Inria Serif"/>
              <a:buChar char="○"/>
              <a:defRPr i="1" sz="3200">
                <a:solidFill>
                  <a:schemeClr val="lt1"/>
                </a:solidFill>
                <a:latin typeface="Inria Serif"/>
                <a:ea typeface="Inria Serif"/>
                <a:cs typeface="Inria Serif"/>
                <a:sym typeface="Inria Serif"/>
              </a:defRPr>
            </a:lvl8pPr>
            <a:lvl9pPr indent="-431800" lvl="8" marL="4114800" rtl="0">
              <a:spcBef>
                <a:spcPts val="600"/>
              </a:spcBef>
              <a:spcAft>
                <a:spcPts val="600"/>
              </a:spcAft>
              <a:buClr>
                <a:schemeClr val="lt1"/>
              </a:buClr>
              <a:buSzPts val="3200"/>
              <a:buFont typeface="Inria Serif"/>
              <a:buChar char="■"/>
              <a:defRPr i="1" sz="3200">
                <a:solidFill>
                  <a:schemeClr val="lt1"/>
                </a:solidFill>
                <a:latin typeface="Inria Serif"/>
                <a:ea typeface="Inria Serif"/>
                <a:cs typeface="Inria Serif"/>
                <a:sym typeface="Inria Serif"/>
              </a:defRPr>
            </a:lvl9pPr>
          </a:lstStyle>
          <a:p/>
        </p:txBody>
      </p:sp>
      <p:sp>
        <p:nvSpPr>
          <p:cNvPr id="22" name="Google Shape;22;p4"/>
          <p:cNvSpPr txBox="1"/>
          <p:nvPr/>
        </p:nvSpPr>
        <p:spPr>
          <a:xfrm>
            <a:off x="213450" y="600536"/>
            <a:ext cx="1957200" cy="653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b="1" lang="en" sz="9600">
                <a:solidFill>
                  <a:schemeClr val="lt2"/>
                </a:solidFill>
                <a:latin typeface="Inria Serif"/>
                <a:ea typeface="Inria Serif"/>
                <a:cs typeface="Inria Serif"/>
                <a:sym typeface="Inria Serif"/>
              </a:rPr>
              <a:t>“</a:t>
            </a:r>
            <a:endParaRPr b="1" sz="9600">
              <a:solidFill>
                <a:schemeClr val="lt2"/>
              </a:solidFill>
              <a:latin typeface="Inria Serif"/>
              <a:ea typeface="Inria Serif"/>
              <a:cs typeface="Inria Serif"/>
              <a:sym typeface="Inria Serif"/>
            </a:endParaRPr>
          </a:p>
        </p:txBody>
      </p:sp>
      <p:sp>
        <p:nvSpPr>
          <p:cNvPr id="23" name="Google Shape;23;p4"/>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 name="Shape 24"/>
        <p:cNvGrpSpPr/>
        <p:nvPr/>
      </p:nvGrpSpPr>
      <p:grpSpPr>
        <a:xfrm>
          <a:off x="0" y="0"/>
          <a:ext cx="0" cy="0"/>
          <a:chOff x="0" y="0"/>
          <a:chExt cx="0" cy="0"/>
        </a:xfrm>
      </p:grpSpPr>
      <p:sp>
        <p:nvSpPr>
          <p:cNvPr id="25" name="Google Shape;25;p5"/>
          <p:cNvSpPr/>
          <p:nvPr/>
        </p:nvSpPr>
        <p:spPr>
          <a:xfrm>
            <a:off x="2307300" y="921000"/>
            <a:ext cx="6836700" cy="42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455700" y="823775"/>
            <a:ext cx="1623900" cy="38640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p:txBody>
      </p:sp>
      <p:sp>
        <p:nvSpPr>
          <p:cNvPr id="27" name="Google Shape;27;p5"/>
          <p:cNvSpPr txBox="1"/>
          <p:nvPr>
            <p:ph idx="1" type="body"/>
          </p:nvPr>
        </p:nvSpPr>
        <p:spPr>
          <a:xfrm>
            <a:off x="2763000" y="1376700"/>
            <a:ext cx="5925300" cy="33111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600"/>
              </a:spcBef>
              <a:spcAft>
                <a:spcPts val="0"/>
              </a:spcAft>
              <a:buSzPts val="2000"/>
              <a:buChar char="▪"/>
              <a:defRPr/>
            </a:lvl2pPr>
            <a:lvl3pPr indent="-355600" lvl="2" marL="1371600" rtl="0">
              <a:spcBef>
                <a:spcPts val="600"/>
              </a:spcBef>
              <a:spcAft>
                <a:spcPts val="0"/>
              </a:spcAft>
              <a:buSzPts val="2000"/>
              <a:buChar char="▫"/>
              <a:defRPr/>
            </a:lvl3pPr>
            <a:lvl4pPr indent="-355600" lvl="3" marL="1828800" rtl="0">
              <a:spcBef>
                <a:spcPts val="600"/>
              </a:spcBef>
              <a:spcAft>
                <a:spcPts val="0"/>
              </a:spcAft>
              <a:buSzPts val="2000"/>
              <a:buChar char="●"/>
              <a:defRPr/>
            </a:lvl4pPr>
            <a:lvl5pPr indent="-355600" lvl="4" marL="2286000" rtl="0">
              <a:spcBef>
                <a:spcPts val="600"/>
              </a:spcBef>
              <a:spcAft>
                <a:spcPts val="0"/>
              </a:spcAft>
              <a:buSzPts val="2000"/>
              <a:buChar char="○"/>
              <a:defRPr/>
            </a:lvl5pPr>
            <a:lvl6pPr indent="-355600" lvl="5" marL="2743200" rtl="0">
              <a:spcBef>
                <a:spcPts val="600"/>
              </a:spcBef>
              <a:spcAft>
                <a:spcPts val="0"/>
              </a:spcAft>
              <a:buSzPts val="2000"/>
              <a:buChar char="■"/>
              <a:defRPr/>
            </a:lvl6pPr>
            <a:lvl7pPr indent="-355600" lvl="6" marL="3200400" rtl="0">
              <a:spcBef>
                <a:spcPts val="600"/>
              </a:spcBef>
              <a:spcAft>
                <a:spcPts val="0"/>
              </a:spcAft>
              <a:buSzPts val="2000"/>
              <a:buChar char="●"/>
              <a:defRPr/>
            </a:lvl7pPr>
            <a:lvl8pPr indent="-355600" lvl="7" marL="3657600" rtl="0">
              <a:spcBef>
                <a:spcPts val="600"/>
              </a:spcBef>
              <a:spcAft>
                <a:spcPts val="0"/>
              </a:spcAft>
              <a:buSzPts val="2000"/>
              <a:buChar char="○"/>
              <a:defRPr/>
            </a:lvl8pPr>
            <a:lvl9pPr indent="-355600" lvl="8" marL="4114800" rtl="0">
              <a:spcBef>
                <a:spcPts val="600"/>
              </a:spcBef>
              <a:spcAft>
                <a:spcPts val="600"/>
              </a:spcAft>
              <a:buSzPts val="2000"/>
              <a:buChar char="■"/>
              <a:defRPr/>
            </a:lvl9pPr>
          </a:lstStyle>
          <a:p/>
        </p:txBody>
      </p:sp>
      <p:sp>
        <p:nvSpPr>
          <p:cNvPr id="28" name="Google Shape;28;p5"/>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29" name="Shape 29"/>
        <p:cNvGrpSpPr/>
        <p:nvPr/>
      </p:nvGrpSpPr>
      <p:grpSpPr>
        <a:xfrm>
          <a:off x="0" y="0"/>
          <a:ext cx="0" cy="0"/>
          <a:chOff x="0" y="0"/>
          <a:chExt cx="0" cy="0"/>
        </a:xfrm>
      </p:grpSpPr>
      <p:sp>
        <p:nvSpPr>
          <p:cNvPr id="30" name="Google Shape;30;p6"/>
          <p:cNvSpPr/>
          <p:nvPr/>
        </p:nvSpPr>
        <p:spPr>
          <a:xfrm>
            <a:off x="457200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5700" y="1586238"/>
            <a:ext cx="3623100" cy="334800"/>
          </a:xfrm>
          <a:prstGeom prst="rect">
            <a:avLst/>
          </a:prstGeom>
        </p:spPr>
        <p:txBody>
          <a:bodyPr anchorCtr="0" anchor="b"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p:txBody>
      </p:sp>
      <p:sp>
        <p:nvSpPr>
          <p:cNvPr id="32" name="Google Shape;32;p6"/>
          <p:cNvSpPr txBox="1"/>
          <p:nvPr>
            <p:ph idx="1" type="body"/>
          </p:nvPr>
        </p:nvSpPr>
        <p:spPr>
          <a:xfrm>
            <a:off x="455700" y="2139163"/>
            <a:ext cx="3623100" cy="14181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600"/>
              </a:spcBef>
              <a:spcAft>
                <a:spcPts val="0"/>
              </a:spcAft>
              <a:buSzPts val="2000"/>
              <a:buChar char="▪"/>
              <a:defRPr/>
            </a:lvl2pPr>
            <a:lvl3pPr indent="-355600" lvl="2" marL="1371600" rtl="0">
              <a:spcBef>
                <a:spcPts val="600"/>
              </a:spcBef>
              <a:spcAft>
                <a:spcPts val="0"/>
              </a:spcAft>
              <a:buSzPts val="2000"/>
              <a:buChar char="▫"/>
              <a:defRPr/>
            </a:lvl3pPr>
            <a:lvl4pPr indent="-355600" lvl="3" marL="1828800" rtl="0">
              <a:spcBef>
                <a:spcPts val="600"/>
              </a:spcBef>
              <a:spcAft>
                <a:spcPts val="0"/>
              </a:spcAft>
              <a:buSzPts val="2000"/>
              <a:buChar char="●"/>
              <a:defRPr/>
            </a:lvl4pPr>
            <a:lvl5pPr indent="-355600" lvl="4" marL="2286000" rtl="0">
              <a:spcBef>
                <a:spcPts val="600"/>
              </a:spcBef>
              <a:spcAft>
                <a:spcPts val="0"/>
              </a:spcAft>
              <a:buSzPts val="2000"/>
              <a:buChar char="○"/>
              <a:defRPr/>
            </a:lvl5pPr>
            <a:lvl6pPr indent="-355600" lvl="5" marL="2743200" rtl="0">
              <a:spcBef>
                <a:spcPts val="600"/>
              </a:spcBef>
              <a:spcAft>
                <a:spcPts val="0"/>
              </a:spcAft>
              <a:buSzPts val="2000"/>
              <a:buChar char="■"/>
              <a:defRPr/>
            </a:lvl6pPr>
            <a:lvl7pPr indent="-355600" lvl="6" marL="3200400" rtl="0">
              <a:spcBef>
                <a:spcPts val="600"/>
              </a:spcBef>
              <a:spcAft>
                <a:spcPts val="0"/>
              </a:spcAft>
              <a:buSzPts val="2000"/>
              <a:buChar char="●"/>
              <a:defRPr/>
            </a:lvl7pPr>
            <a:lvl8pPr indent="-355600" lvl="7" marL="3657600" rtl="0">
              <a:spcBef>
                <a:spcPts val="600"/>
              </a:spcBef>
              <a:spcAft>
                <a:spcPts val="0"/>
              </a:spcAft>
              <a:buSzPts val="2000"/>
              <a:buChar char="○"/>
              <a:defRPr/>
            </a:lvl8pPr>
            <a:lvl9pPr indent="-355600" lvl="8" marL="4114800" rtl="0">
              <a:spcBef>
                <a:spcPts val="600"/>
              </a:spcBef>
              <a:spcAft>
                <a:spcPts val="600"/>
              </a:spcAft>
              <a:buSzPts val="2000"/>
              <a:buChar char="■"/>
              <a:defRPr/>
            </a:lvl9pPr>
          </a:lstStyle>
          <a:p/>
        </p:txBody>
      </p:sp>
      <p:sp>
        <p:nvSpPr>
          <p:cNvPr id="33" name="Google Shape;33;p6"/>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7"/>
          <p:cNvSpPr/>
          <p:nvPr/>
        </p:nvSpPr>
        <p:spPr>
          <a:xfrm>
            <a:off x="2307300" y="921000"/>
            <a:ext cx="6836700" cy="42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55700" y="823775"/>
            <a:ext cx="1623900" cy="38640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p:txBody>
      </p:sp>
      <p:sp>
        <p:nvSpPr>
          <p:cNvPr id="37" name="Google Shape;37;p7"/>
          <p:cNvSpPr txBox="1"/>
          <p:nvPr>
            <p:ph idx="1" type="body"/>
          </p:nvPr>
        </p:nvSpPr>
        <p:spPr>
          <a:xfrm>
            <a:off x="2794425" y="1376725"/>
            <a:ext cx="2754000" cy="33111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38" name="Google Shape;38;p7"/>
          <p:cNvSpPr txBox="1"/>
          <p:nvPr>
            <p:ph idx="2" type="body"/>
          </p:nvPr>
        </p:nvSpPr>
        <p:spPr>
          <a:xfrm>
            <a:off x="5934401" y="1376725"/>
            <a:ext cx="2754000" cy="33111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39" name="Google Shape;39;p7"/>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p8"/>
          <p:cNvSpPr/>
          <p:nvPr/>
        </p:nvSpPr>
        <p:spPr>
          <a:xfrm>
            <a:off x="2307300" y="921000"/>
            <a:ext cx="6836700" cy="42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455700" y="823775"/>
            <a:ext cx="1623900" cy="38640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p:txBody>
      </p:sp>
      <p:sp>
        <p:nvSpPr>
          <p:cNvPr id="43" name="Google Shape;43;p8"/>
          <p:cNvSpPr txBox="1"/>
          <p:nvPr>
            <p:ph idx="1" type="body"/>
          </p:nvPr>
        </p:nvSpPr>
        <p:spPr>
          <a:xfrm>
            <a:off x="2762975" y="1376725"/>
            <a:ext cx="1845900" cy="3311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600"/>
              </a:spcAft>
              <a:buSzPts val="1600"/>
              <a:buChar char="■"/>
              <a:defRPr sz="1600"/>
            </a:lvl9pPr>
          </a:lstStyle>
          <a:p/>
        </p:txBody>
      </p:sp>
      <p:sp>
        <p:nvSpPr>
          <p:cNvPr id="44" name="Google Shape;44;p8"/>
          <p:cNvSpPr txBox="1"/>
          <p:nvPr>
            <p:ph idx="2" type="body"/>
          </p:nvPr>
        </p:nvSpPr>
        <p:spPr>
          <a:xfrm>
            <a:off x="4802737" y="1376725"/>
            <a:ext cx="1845900" cy="3311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600"/>
              </a:spcAft>
              <a:buSzPts val="1600"/>
              <a:buChar char="■"/>
              <a:defRPr sz="1600"/>
            </a:lvl9pPr>
          </a:lstStyle>
          <a:p/>
        </p:txBody>
      </p:sp>
      <p:sp>
        <p:nvSpPr>
          <p:cNvPr id="45" name="Google Shape;45;p8"/>
          <p:cNvSpPr txBox="1"/>
          <p:nvPr>
            <p:ph idx="3" type="body"/>
          </p:nvPr>
        </p:nvSpPr>
        <p:spPr>
          <a:xfrm>
            <a:off x="6842500" y="1376725"/>
            <a:ext cx="1845900" cy="3311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600"/>
              </a:spcAft>
              <a:buSzPts val="1600"/>
              <a:buChar char="■"/>
              <a:defRPr sz="1600"/>
            </a:lvl9pPr>
          </a:lstStyle>
          <a:p/>
        </p:txBody>
      </p:sp>
      <p:sp>
        <p:nvSpPr>
          <p:cNvPr id="46" name="Google Shape;46;p8"/>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9"/>
          <p:cNvSpPr/>
          <p:nvPr/>
        </p:nvSpPr>
        <p:spPr>
          <a:xfrm>
            <a:off x="2307300" y="921000"/>
            <a:ext cx="6836700" cy="42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455700" y="823775"/>
            <a:ext cx="1623900" cy="38640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p:txBody>
      </p:sp>
      <p:sp>
        <p:nvSpPr>
          <p:cNvPr id="50" name="Google Shape;50;p9"/>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1" name="Shape 51"/>
        <p:cNvGrpSpPr/>
        <p:nvPr/>
      </p:nvGrpSpPr>
      <p:grpSpPr>
        <a:xfrm>
          <a:off x="0" y="0"/>
          <a:ext cx="0" cy="0"/>
          <a:chOff x="0" y="0"/>
          <a:chExt cx="0" cy="0"/>
        </a:xfrm>
      </p:grpSpPr>
      <p:sp>
        <p:nvSpPr>
          <p:cNvPr id="52" name="Google Shape;52;p10"/>
          <p:cNvSpPr/>
          <p:nvPr/>
        </p:nvSpPr>
        <p:spPr>
          <a:xfrm>
            <a:off x="2307300" y="0"/>
            <a:ext cx="6836700" cy="46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idx="1" type="body"/>
          </p:nvPr>
        </p:nvSpPr>
        <p:spPr>
          <a:xfrm>
            <a:off x="367825" y="3875252"/>
            <a:ext cx="1767300" cy="859500"/>
          </a:xfrm>
          <a:prstGeom prst="rect">
            <a:avLst/>
          </a:prstGeom>
        </p:spPr>
        <p:txBody>
          <a:bodyPr anchorCtr="0" anchor="b" bIns="0" lIns="0" spcFirstLastPara="1" rIns="0" wrap="square" tIns="0">
            <a:noAutofit/>
          </a:bodyPr>
          <a:lstStyle>
            <a:lvl1pPr indent="-228600" lvl="0" marL="457200" rtl="0" algn="r">
              <a:lnSpc>
                <a:spcPct val="100000"/>
              </a:lnSpc>
              <a:spcBef>
                <a:spcPts val="0"/>
              </a:spcBef>
              <a:spcAft>
                <a:spcPts val="0"/>
              </a:spcAft>
              <a:buClr>
                <a:schemeClr val="dk2"/>
              </a:buClr>
              <a:buSzPts val="1500"/>
              <a:buNone/>
              <a:defRPr sz="1500">
                <a:solidFill>
                  <a:schemeClr val="dk2"/>
                </a:solidFill>
              </a:defRPr>
            </a:lvl1pPr>
          </a:lstStyle>
          <a:p/>
        </p:txBody>
      </p:sp>
      <p:sp>
        <p:nvSpPr>
          <p:cNvPr id="54" name="Google Shape;54;p10"/>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688300" y="4687750"/>
            <a:ext cx="455700" cy="455700"/>
          </a:xfrm>
          <a:prstGeom prst="rect">
            <a:avLst/>
          </a:prstGeom>
          <a:solidFill>
            <a:schemeClr val="accent2"/>
          </a:solidFill>
          <a:ln>
            <a:noFill/>
          </a:ln>
        </p:spPr>
        <p:txBody>
          <a:bodyPr anchorCtr="0" anchor="ctr" bIns="0" lIns="0" spcFirstLastPara="1" rIns="0" wrap="square" tIns="0">
            <a:noAutofit/>
          </a:bodyPr>
          <a:lstStyle>
            <a:lvl1pPr lvl="0" rtl="0" algn="ctr">
              <a:buNone/>
              <a:defRPr b="1" sz="1300">
                <a:solidFill>
                  <a:schemeClr val="lt1"/>
                </a:solidFill>
                <a:latin typeface="Inria Serif"/>
                <a:ea typeface="Inria Serif"/>
                <a:cs typeface="Inria Serif"/>
                <a:sym typeface="Inria Serif"/>
              </a:defRPr>
            </a:lvl1pPr>
            <a:lvl2pPr lvl="1" rtl="0" algn="ctr">
              <a:buNone/>
              <a:defRPr b="1" sz="1300">
                <a:solidFill>
                  <a:schemeClr val="lt1"/>
                </a:solidFill>
                <a:latin typeface="Inria Serif"/>
                <a:ea typeface="Inria Serif"/>
                <a:cs typeface="Inria Serif"/>
                <a:sym typeface="Inria Serif"/>
              </a:defRPr>
            </a:lvl2pPr>
            <a:lvl3pPr lvl="2" rtl="0" algn="ctr">
              <a:buNone/>
              <a:defRPr b="1" sz="1300">
                <a:solidFill>
                  <a:schemeClr val="lt1"/>
                </a:solidFill>
                <a:latin typeface="Inria Serif"/>
                <a:ea typeface="Inria Serif"/>
                <a:cs typeface="Inria Serif"/>
                <a:sym typeface="Inria Serif"/>
              </a:defRPr>
            </a:lvl3pPr>
            <a:lvl4pPr lvl="3" rtl="0" algn="ctr">
              <a:buNone/>
              <a:defRPr b="1" sz="1300">
                <a:solidFill>
                  <a:schemeClr val="lt1"/>
                </a:solidFill>
                <a:latin typeface="Inria Serif"/>
                <a:ea typeface="Inria Serif"/>
                <a:cs typeface="Inria Serif"/>
                <a:sym typeface="Inria Serif"/>
              </a:defRPr>
            </a:lvl4pPr>
            <a:lvl5pPr lvl="4" rtl="0" algn="ctr">
              <a:buNone/>
              <a:defRPr b="1" sz="1300">
                <a:solidFill>
                  <a:schemeClr val="lt1"/>
                </a:solidFill>
                <a:latin typeface="Inria Serif"/>
                <a:ea typeface="Inria Serif"/>
                <a:cs typeface="Inria Serif"/>
                <a:sym typeface="Inria Serif"/>
              </a:defRPr>
            </a:lvl5pPr>
            <a:lvl6pPr lvl="5" rtl="0" algn="ctr">
              <a:buNone/>
              <a:defRPr b="1" sz="1300">
                <a:solidFill>
                  <a:schemeClr val="lt1"/>
                </a:solidFill>
                <a:latin typeface="Inria Serif"/>
                <a:ea typeface="Inria Serif"/>
                <a:cs typeface="Inria Serif"/>
                <a:sym typeface="Inria Serif"/>
              </a:defRPr>
            </a:lvl6pPr>
            <a:lvl7pPr lvl="6" rtl="0" algn="ctr">
              <a:buNone/>
              <a:defRPr b="1" sz="1300">
                <a:solidFill>
                  <a:schemeClr val="lt1"/>
                </a:solidFill>
                <a:latin typeface="Inria Serif"/>
                <a:ea typeface="Inria Serif"/>
                <a:cs typeface="Inria Serif"/>
                <a:sym typeface="Inria Serif"/>
              </a:defRPr>
            </a:lvl7pPr>
            <a:lvl8pPr lvl="7" rtl="0" algn="ctr">
              <a:buNone/>
              <a:defRPr b="1" sz="1300">
                <a:solidFill>
                  <a:schemeClr val="lt1"/>
                </a:solidFill>
                <a:latin typeface="Inria Serif"/>
                <a:ea typeface="Inria Serif"/>
                <a:cs typeface="Inria Serif"/>
                <a:sym typeface="Inria Serif"/>
              </a:defRPr>
            </a:lvl8pPr>
            <a:lvl9pPr lvl="8" rtl="0" algn="ctr">
              <a:buNone/>
              <a:defRPr b="1" sz="1300">
                <a:solidFill>
                  <a:schemeClr val="lt1"/>
                </a:solidFill>
                <a:latin typeface="Inria Serif"/>
                <a:ea typeface="Inria Serif"/>
                <a:cs typeface="Inria Serif"/>
                <a:sym typeface="Inria Serif"/>
              </a:defRPr>
            </a:lvl9pPr>
          </a:lstStyle>
          <a:p>
            <a:pPr indent="0" lvl="0" marL="0" rtl="0" algn="ct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455700" y="823775"/>
            <a:ext cx="1623900" cy="38640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1pPr>
            <a:lvl2pPr lvl="1"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2pPr>
            <a:lvl3pPr lvl="2"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3pPr>
            <a:lvl4pPr lvl="3"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4pPr>
            <a:lvl5pPr lvl="4"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5pPr>
            <a:lvl6pPr lvl="5"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6pPr>
            <a:lvl7pPr lvl="6"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7pPr>
            <a:lvl8pPr lvl="7"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8pPr>
            <a:lvl9pPr lvl="8"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9pPr>
          </a:lstStyle>
          <a:p/>
        </p:txBody>
      </p:sp>
      <p:sp>
        <p:nvSpPr>
          <p:cNvPr id="8" name="Google Shape;8;p1"/>
          <p:cNvSpPr txBox="1"/>
          <p:nvPr>
            <p:ph idx="1" type="body"/>
          </p:nvPr>
        </p:nvSpPr>
        <p:spPr>
          <a:xfrm>
            <a:off x="2763000" y="1376700"/>
            <a:ext cx="5925300" cy="33111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1pPr>
            <a:lvl2pPr indent="-355600" lvl="1" marL="9144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2pPr>
            <a:lvl3pPr indent="-355600" lvl="2" marL="1371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3pPr>
            <a:lvl4pPr indent="-355600" lvl="3" marL="18288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4pPr>
            <a:lvl5pPr indent="-355600" lvl="4" marL="22860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5pPr>
            <a:lvl6pPr indent="-355600" lvl="5" marL="27432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6pPr>
            <a:lvl7pPr indent="-355600" lvl="6" marL="32004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7pPr>
            <a:lvl8pPr indent="-355600" lvl="7" marL="3657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8pPr>
            <a:lvl9pPr indent="-355600" lvl="8" marL="4114800" rtl="0">
              <a:lnSpc>
                <a:spcPct val="115000"/>
              </a:lnSpc>
              <a:spcBef>
                <a:spcPts val="600"/>
              </a:spcBef>
              <a:spcAft>
                <a:spcPts val="60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the.echonest.com/" TargetMode="External"/><Relationship Id="rId4" Type="http://schemas.openxmlformats.org/officeDocument/2006/relationships/hyperlink" Target="http://labrosa.ee.columbia.edu/"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ctrTitle"/>
          </p:nvPr>
        </p:nvSpPr>
        <p:spPr>
          <a:xfrm>
            <a:off x="702900" y="1361354"/>
            <a:ext cx="37245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Music Recommendation Project </a:t>
            </a:r>
            <a:endParaRPr/>
          </a:p>
        </p:txBody>
      </p:sp>
      <p:sp>
        <p:nvSpPr>
          <p:cNvPr id="66" name="Google Shape;66;p13"/>
          <p:cNvSpPr txBox="1"/>
          <p:nvPr/>
        </p:nvSpPr>
        <p:spPr>
          <a:xfrm>
            <a:off x="702900" y="2631575"/>
            <a:ext cx="3610800" cy="93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400">
                <a:solidFill>
                  <a:schemeClr val="accent1"/>
                </a:solidFill>
                <a:latin typeface="Playfair Display Medium"/>
                <a:ea typeface="Playfair Display Medium"/>
                <a:cs typeface="Playfair Display Medium"/>
                <a:sym typeface="Playfair Display Medium"/>
              </a:rPr>
              <a:t>CS 582 Semester Project </a:t>
            </a:r>
            <a:r>
              <a:rPr lang="en" sz="1500">
                <a:solidFill>
                  <a:schemeClr val="accent1"/>
                </a:solidFill>
                <a:latin typeface="Playfair Display Medium"/>
                <a:ea typeface="Playfair Display Medium"/>
                <a:cs typeface="Playfair Display Medium"/>
                <a:sym typeface="Playfair Display Medium"/>
              </a:rPr>
              <a:t>By: Van, Alex, Brenden, Alejandro, and Nahla</a:t>
            </a:r>
            <a:endParaRPr sz="1500">
              <a:latin typeface="Inria Serif Light"/>
              <a:ea typeface="Inria Serif Light"/>
              <a:cs typeface="Inria Serif Light"/>
              <a:sym typeface="Inria Serif Light"/>
            </a:endParaRPr>
          </a:p>
        </p:txBody>
      </p:sp>
      <p:pic>
        <p:nvPicPr>
          <p:cNvPr id="67" name="Google Shape;67;p13"/>
          <p:cNvPicPr preferRelativeResize="0"/>
          <p:nvPr/>
        </p:nvPicPr>
        <p:blipFill>
          <a:blip r:embed="rId3">
            <a:alphaModFix/>
          </a:blip>
          <a:stretch>
            <a:fillRect/>
          </a:stretch>
        </p:blipFill>
        <p:spPr>
          <a:xfrm>
            <a:off x="4482600" y="917325"/>
            <a:ext cx="3673750" cy="330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2"/>
          <p:cNvPicPr preferRelativeResize="0"/>
          <p:nvPr/>
        </p:nvPicPr>
        <p:blipFill rotWithShape="1">
          <a:blip r:embed="rId3">
            <a:alphaModFix amt="50000"/>
          </a:blip>
          <a:srcRect b="2483" l="0" r="0" t="1630"/>
          <a:stretch/>
        </p:blipFill>
        <p:spPr>
          <a:xfrm>
            <a:off x="5928950" y="918225"/>
            <a:ext cx="2300475" cy="3308876"/>
          </a:xfrm>
          <a:prstGeom prst="rect">
            <a:avLst/>
          </a:prstGeom>
          <a:noFill/>
          <a:ln>
            <a:noFill/>
          </a:ln>
        </p:spPr>
      </p:pic>
      <p:sp>
        <p:nvSpPr>
          <p:cNvPr id="163" name="Google Shape;163;p22"/>
          <p:cNvSpPr txBox="1"/>
          <p:nvPr>
            <p:ph type="ctrTitle"/>
          </p:nvPr>
        </p:nvSpPr>
        <p:spPr>
          <a:xfrm>
            <a:off x="702900" y="1233658"/>
            <a:ext cx="4746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a:t>
            </a:r>
            <a:endParaRPr/>
          </a:p>
        </p:txBody>
      </p:sp>
      <p:sp>
        <p:nvSpPr>
          <p:cNvPr id="164" name="Google Shape;164;p22"/>
          <p:cNvSpPr txBox="1"/>
          <p:nvPr>
            <p:ph type="ctrTitle"/>
          </p:nvPr>
        </p:nvSpPr>
        <p:spPr>
          <a:xfrm>
            <a:off x="702900" y="2320583"/>
            <a:ext cx="4746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t>Questions/Concerns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Purpose</a:t>
            </a:r>
            <a:endParaRPr/>
          </a:p>
        </p:txBody>
      </p:sp>
      <p:sp>
        <p:nvSpPr>
          <p:cNvPr id="73" name="Google Shape;73;p14"/>
          <p:cNvSpPr txBox="1"/>
          <p:nvPr>
            <p:ph idx="2" type="body"/>
          </p:nvPr>
        </p:nvSpPr>
        <p:spPr>
          <a:xfrm>
            <a:off x="5934401" y="1376725"/>
            <a:ext cx="2754000" cy="33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200">
                <a:latin typeface="Inria Serif"/>
                <a:ea typeface="Inria Serif"/>
                <a:cs typeface="Inria Serif"/>
                <a:sym typeface="Inria Serif"/>
              </a:rPr>
              <a:t>Personalization</a:t>
            </a:r>
            <a:r>
              <a:rPr b="1" lang="en" sz="1200"/>
              <a:t>: Different users have different preferences and tastes in music, and the system needs to be able to account for these differences to provide truly personalized recommendations. This requires sophisticated machine learning algorithms that can learn from users' listening histories and adjust recommendations accordingly.</a:t>
            </a:r>
            <a:endParaRPr b="1" sz="1200"/>
          </a:p>
          <a:p>
            <a:pPr indent="0" lvl="0" marL="0" rtl="0" algn="l">
              <a:spcBef>
                <a:spcPts val="600"/>
              </a:spcBef>
              <a:spcAft>
                <a:spcPts val="600"/>
              </a:spcAft>
              <a:buClr>
                <a:schemeClr val="dk1"/>
              </a:buClr>
              <a:buSzPts val="1100"/>
              <a:buFont typeface="Arial"/>
              <a:buNone/>
            </a:pPr>
            <a:r>
              <a:t/>
            </a:r>
            <a:endParaRPr b="1" sz="1200"/>
          </a:p>
        </p:txBody>
      </p:sp>
      <p:sp>
        <p:nvSpPr>
          <p:cNvPr id="74" name="Google Shape;74;p14"/>
          <p:cNvSpPr txBox="1"/>
          <p:nvPr>
            <p:ph idx="1" type="body"/>
          </p:nvPr>
        </p:nvSpPr>
        <p:spPr>
          <a:xfrm>
            <a:off x="2568025" y="1132800"/>
            <a:ext cx="2980500" cy="35550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200"/>
              <a:t>Users now have access to millions of songs thanks to the explosion of music streaming services, but they frequently have trouble finding the music they enjoy.</a:t>
            </a:r>
            <a:endParaRPr b="1" sz="1200"/>
          </a:p>
          <a:p>
            <a:pPr indent="0" lvl="0" marL="0" rtl="0" algn="l">
              <a:spcBef>
                <a:spcPts val="600"/>
              </a:spcBef>
              <a:spcAft>
                <a:spcPts val="600"/>
              </a:spcAft>
              <a:buClr>
                <a:schemeClr val="dk1"/>
              </a:buClr>
              <a:buSzPts val="1100"/>
              <a:buFont typeface="Arial"/>
              <a:buNone/>
            </a:pPr>
            <a:r>
              <a:rPr b="1" lang="en" sz="1200"/>
              <a:t> Our goal is to create a music recommendation system that may offer users songs or playlists based on their listening habits, tastes, and other considerations in order to solve this issue. However, in order for such a system to be successful and functional, there are a number of obstacles that must be solved.</a:t>
            </a:r>
            <a:endParaRPr/>
          </a:p>
        </p:txBody>
      </p:sp>
      <p:sp>
        <p:nvSpPr>
          <p:cNvPr id="75" name="Google Shape;75;p14"/>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Objective</a:t>
            </a:r>
            <a:endParaRPr/>
          </a:p>
        </p:txBody>
      </p:sp>
      <p:sp>
        <p:nvSpPr>
          <p:cNvPr id="81" name="Google Shape;81;p15"/>
          <p:cNvSpPr txBox="1"/>
          <p:nvPr>
            <p:ph idx="1" type="body"/>
          </p:nvPr>
        </p:nvSpPr>
        <p:spPr>
          <a:xfrm>
            <a:off x="2794425" y="1376725"/>
            <a:ext cx="6176700" cy="33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200"/>
              <a:t>Our goal is to create a highly effective content-based music recommendation system that can overcome data quality, volume, and personalisation problems. We hope to present customers with tailored and accurate music suggestions that enhance their listening experience and keep them engaged with our platform by creating innovative algorithms that can </a:t>
            </a:r>
            <a:r>
              <a:rPr b="1" lang="en" sz="1200"/>
              <a:t>constantly learn and fit the users needs. </a:t>
            </a:r>
            <a:endParaRPr b="1" sz="1200"/>
          </a:p>
          <a:p>
            <a:pPr indent="0" lvl="0" marL="0" rtl="0" algn="l">
              <a:spcBef>
                <a:spcPts val="600"/>
              </a:spcBef>
              <a:spcAft>
                <a:spcPts val="0"/>
              </a:spcAft>
              <a:buNone/>
            </a:pPr>
            <a:r>
              <a:t/>
            </a:r>
            <a:endParaRPr b="1" sz="1200"/>
          </a:p>
          <a:p>
            <a:pPr indent="0" lvl="0" marL="0" rtl="0" algn="l">
              <a:spcBef>
                <a:spcPts val="600"/>
              </a:spcBef>
              <a:spcAft>
                <a:spcPts val="600"/>
              </a:spcAft>
              <a:buClr>
                <a:schemeClr val="dk1"/>
              </a:buClr>
              <a:buSzPts val="1100"/>
              <a:buFont typeface="Arial"/>
              <a:buNone/>
            </a:pPr>
            <a:r>
              <a:t/>
            </a:r>
            <a:endParaRPr b="1" sz="1200"/>
          </a:p>
        </p:txBody>
      </p:sp>
      <p:sp>
        <p:nvSpPr>
          <p:cNvPr id="82" name="Google Shape;82;p15"/>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Procedure</a:t>
            </a:r>
            <a:endParaRPr/>
          </a:p>
          <a:p>
            <a:pPr indent="0" lvl="0" marL="0" rtl="0" algn="l">
              <a:spcBef>
                <a:spcPts val="0"/>
              </a:spcBef>
              <a:spcAft>
                <a:spcPts val="0"/>
              </a:spcAft>
              <a:buNone/>
            </a:pPr>
            <a:r>
              <a:rPr lang="en"/>
              <a:t>And </a:t>
            </a:r>
            <a:endParaRPr/>
          </a:p>
          <a:p>
            <a:pPr indent="0" lvl="0" marL="0" rtl="0" algn="l">
              <a:spcBef>
                <a:spcPts val="0"/>
              </a:spcBef>
              <a:spcAft>
                <a:spcPts val="0"/>
              </a:spcAft>
              <a:buNone/>
            </a:pPr>
            <a:r>
              <a:rPr lang="en"/>
              <a:t>Challenges</a:t>
            </a:r>
            <a:endParaRPr/>
          </a:p>
        </p:txBody>
      </p:sp>
      <p:sp>
        <p:nvSpPr>
          <p:cNvPr id="88" name="Google Shape;88;p16"/>
          <p:cNvSpPr txBox="1"/>
          <p:nvPr>
            <p:ph idx="1" type="body"/>
          </p:nvPr>
        </p:nvSpPr>
        <p:spPr>
          <a:xfrm>
            <a:off x="2794425" y="1376725"/>
            <a:ext cx="2797500" cy="33111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300">
                <a:latin typeface="Inria Serif"/>
                <a:ea typeface="Inria Serif"/>
                <a:cs typeface="Inria Serif"/>
                <a:sym typeface="Inria Serif"/>
              </a:rPr>
              <a:t>Plan A :</a:t>
            </a:r>
            <a:r>
              <a:rPr b="1" lang="en" sz="1200"/>
              <a:t> </a:t>
            </a:r>
            <a:endParaRPr b="1" sz="1200"/>
          </a:p>
          <a:p>
            <a:pPr indent="0" lvl="0" marL="0" rtl="0" algn="l">
              <a:spcBef>
                <a:spcPts val="600"/>
              </a:spcBef>
              <a:spcAft>
                <a:spcPts val="0"/>
              </a:spcAft>
              <a:buClr>
                <a:schemeClr val="dk1"/>
              </a:buClr>
              <a:buSzPts val="1100"/>
              <a:buFont typeface="Arial"/>
              <a:buNone/>
            </a:pPr>
            <a:r>
              <a:rPr b="1" lang="en" sz="1200"/>
              <a:t>Our original plan was to make a music recommendation algorithm based on a whole user’s playlist using the Spotify API, where we would categorize different songs based on audio characteristics. </a:t>
            </a:r>
            <a:endParaRPr b="1" sz="1200"/>
          </a:p>
          <a:p>
            <a:pPr indent="0" lvl="0" marL="0" rtl="0" algn="l">
              <a:spcBef>
                <a:spcPts val="600"/>
              </a:spcBef>
              <a:spcAft>
                <a:spcPts val="0"/>
              </a:spcAft>
              <a:buClr>
                <a:schemeClr val="dk1"/>
              </a:buClr>
              <a:buSzPts val="1100"/>
              <a:buFont typeface="Arial"/>
              <a:buNone/>
            </a:pPr>
            <a:r>
              <a:t/>
            </a:r>
            <a:endParaRPr b="1" sz="1200"/>
          </a:p>
          <a:p>
            <a:pPr indent="0" lvl="0" marL="0" rtl="0" algn="l">
              <a:spcBef>
                <a:spcPts val="600"/>
              </a:spcBef>
              <a:spcAft>
                <a:spcPts val="600"/>
              </a:spcAft>
              <a:buClr>
                <a:schemeClr val="dk1"/>
              </a:buClr>
              <a:buSzPts val="1100"/>
              <a:buFont typeface="Arial"/>
              <a:buNone/>
            </a:pPr>
            <a:r>
              <a:t/>
            </a:r>
            <a:endParaRPr b="1" sz="1200"/>
          </a:p>
        </p:txBody>
      </p:sp>
      <p:sp>
        <p:nvSpPr>
          <p:cNvPr id="89" name="Google Shape;89;p16"/>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0" name="Google Shape;90;p16"/>
          <p:cNvSpPr txBox="1"/>
          <p:nvPr/>
        </p:nvSpPr>
        <p:spPr>
          <a:xfrm>
            <a:off x="5718525" y="964825"/>
            <a:ext cx="2991900" cy="399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Inria Serif"/>
                <a:ea typeface="Inria Serif"/>
                <a:cs typeface="Inria Serif"/>
                <a:sym typeface="Inria Serif"/>
              </a:rPr>
              <a:t>Using the Spotify API:</a:t>
            </a:r>
            <a:endParaRPr b="1" sz="1200">
              <a:solidFill>
                <a:schemeClr val="dk1"/>
              </a:solidFill>
              <a:latin typeface="Inria Serif"/>
              <a:ea typeface="Inria Serif"/>
              <a:cs typeface="Inria Serif"/>
              <a:sym typeface="Inria Serif"/>
            </a:endParaRPr>
          </a:p>
          <a:p>
            <a:pPr indent="-304800" lvl="0" marL="457200" rtl="0" algn="l">
              <a:lnSpc>
                <a:spcPct val="115000"/>
              </a:lnSpc>
              <a:spcBef>
                <a:spcPts val="600"/>
              </a:spcBef>
              <a:spcAft>
                <a:spcPts val="0"/>
              </a:spcAft>
              <a:buClr>
                <a:schemeClr val="accent2"/>
              </a:buClr>
              <a:buSzPts val="1200"/>
              <a:buFont typeface="Inria Serif Light"/>
              <a:buChar char="▫"/>
            </a:pPr>
            <a:r>
              <a:rPr b="1" lang="en" sz="1200">
                <a:solidFill>
                  <a:schemeClr val="dk1"/>
                </a:solidFill>
                <a:latin typeface="Inria Serif Light"/>
                <a:ea typeface="Inria Serif Light"/>
                <a:cs typeface="Inria Serif Light"/>
                <a:sym typeface="Inria Serif Light"/>
              </a:rPr>
              <a:t>We first found that the audio features that the API gives are not very in-depth</a:t>
            </a:r>
            <a:endParaRPr b="1" sz="1200">
              <a:solidFill>
                <a:schemeClr val="dk1"/>
              </a:solidFill>
              <a:latin typeface="Inria Serif Light"/>
              <a:ea typeface="Inria Serif Light"/>
              <a:cs typeface="Inria Serif Light"/>
              <a:sym typeface="Inria Serif Light"/>
            </a:endParaRPr>
          </a:p>
          <a:p>
            <a:pPr indent="-304800" lvl="0" marL="457200" rtl="0" algn="l">
              <a:lnSpc>
                <a:spcPct val="115000"/>
              </a:lnSpc>
              <a:spcBef>
                <a:spcPts val="0"/>
              </a:spcBef>
              <a:spcAft>
                <a:spcPts val="0"/>
              </a:spcAft>
              <a:buClr>
                <a:schemeClr val="accent2"/>
              </a:buClr>
              <a:buSzPts val="1200"/>
              <a:buFont typeface="Inria Serif Light"/>
              <a:buChar char="▫"/>
            </a:pPr>
            <a:r>
              <a:rPr b="1" lang="en" sz="1200">
                <a:solidFill>
                  <a:schemeClr val="dk1"/>
                </a:solidFill>
                <a:latin typeface="Inria Serif Light"/>
                <a:ea typeface="Inria Serif Light"/>
                <a:cs typeface="Inria Serif Light"/>
                <a:sym typeface="Inria Serif Light"/>
              </a:rPr>
              <a:t>In addition: we found that developers cannot “build products or services that mimic, or replicate or attempt to replace a core user experience of Spotify” which we found was a bit too close to our use case.</a:t>
            </a:r>
            <a:endParaRPr b="1" sz="1200">
              <a:solidFill>
                <a:schemeClr val="dk1"/>
              </a:solidFill>
              <a:latin typeface="Inria Serif Light"/>
              <a:ea typeface="Inria Serif Light"/>
              <a:cs typeface="Inria Serif Light"/>
              <a:sym typeface="Inria Serif Light"/>
            </a:endParaRPr>
          </a:p>
          <a:p>
            <a:pPr indent="0" lvl="0" marL="0" rtl="0" algn="l">
              <a:lnSpc>
                <a:spcPct val="115000"/>
              </a:lnSpc>
              <a:spcBef>
                <a:spcPts val="600"/>
              </a:spcBef>
              <a:spcAft>
                <a:spcPts val="0"/>
              </a:spcAft>
              <a:buNone/>
            </a:pPr>
            <a:r>
              <a:rPr b="1" lang="en" sz="1200">
                <a:solidFill>
                  <a:schemeClr val="dk1"/>
                </a:solidFill>
                <a:latin typeface="Inria Serif"/>
                <a:ea typeface="Inria Serif"/>
                <a:cs typeface="Inria Serif"/>
                <a:sym typeface="Inria Serif"/>
              </a:rPr>
              <a:t>Finding Alternate Datasets:</a:t>
            </a:r>
            <a:endParaRPr b="1" sz="1200">
              <a:solidFill>
                <a:schemeClr val="dk1"/>
              </a:solidFill>
              <a:latin typeface="Inria Serif"/>
              <a:ea typeface="Inria Serif"/>
              <a:cs typeface="Inria Serif"/>
              <a:sym typeface="Inria Serif"/>
            </a:endParaRPr>
          </a:p>
          <a:p>
            <a:pPr indent="-304800" lvl="0" marL="457200" rtl="0" algn="l">
              <a:lnSpc>
                <a:spcPct val="115000"/>
              </a:lnSpc>
              <a:spcBef>
                <a:spcPts val="600"/>
              </a:spcBef>
              <a:spcAft>
                <a:spcPts val="0"/>
              </a:spcAft>
              <a:buClr>
                <a:schemeClr val="accent2"/>
              </a:buClr>
              <a:buSzPts val="1200"/>
              <a:buFont typeface="Inria Serif Light"/>
              <a:buChar char="▫"/>
            </a:pPr>
            <a:r>
              <a:rPr b="1" lang="en" sz="1200">
                <a:solidFill>
                  <a:schemeClr val="dk1"/>
                </a:solidFill>
                <a:latin typeface="Inria Serif Light"/>
                <a:ea typeface="Inria Serif Light"/>
                <a:cs typeface="Inria Serif Light"/>
                <a:sym typeface="Inria Serif Light"/>
              </a:rPr>
              <a:t>After switching off Spotify, we looked for alternative datasets that would still allow us to provide the same functionality as before, just without the API.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Procedure</a:t>
            </a:r>
            <a:endParaRPr/>
          </a:p>
          <a:p>
            <a:pPr indent="0" lvl="0" marL="0" rtl="0" algn="l">
              <a:spcBef>
                <a:spcPts val="0"/>
              </a:spcBef>
              <a:spcAft>
                <a:spcPts val="0"/>
              </a:spcAft>
              <a:buNone/>
            </a:pPr>
            <a:r>
              <a:rPr lang="en"/>
              <a:t>And </a:t>
            </a:r>
            <a:endParaRPr/>
          </a:p>
          <a:p>
            <a:pPr indent="0" lvl="0" marL="0" rtl="0" algn="l">
              <a:spcBef>
                <a:spcPts val="0"/>
              </a:spcBef>
              <a:spcAft>
                <a:spcPts val="0"/>
              </a:spcAft>
              <a:buNone/>
            </a:pPr>
            <a:r>
              <a:rPr lang="en"/>
              <a:t>Challenges</a:t>
            </a:r>
            <a:endParaRPr/>
          </a:p>
        </p:txBody>
      </p:sp>
      <p:sp>
        <p:nvSpPr>
          <p:cNvPr id="96" name="Google Shape;96;p17"/>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7" name="Google Shape;97;p17"/>
          <p:cNvSpPr txBox="1"/>
          <p:nvPr>
            <p:ph idx="1" type="body"/>
          </p:nvPr>
        </p:nvSpPr>
        <p:spPr>
          <a:xfrm>
            <a:off x="2854300" y="1376725"/>
            <a:ext cx="5629800" cy="33111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300">
                <a:latin typeface="Inria Serif"/>
                <a:ea typeface="Inria Serif"/>
                <a:cs typeface="Inria Serif"/>
                <a:sym typeface="Inria Serif"/>
              </a:rPr>
              <a:t>Plan B :</a:t>
            </a:r>
            <a:r>
              <a:rPr lang="en" sz="1200">
                <a:latin typeface="Inria Serif"/>
                <a:ea typeface="Inria Serif"/>
                <a:cs typeface="Inria Serif"/>
                <a:sym typeface="Inria Serif"/>
              </a:rPr>
              <a:t> </a:t>
            </a:r>
            <a:endParaRPr sz="1200">
              <a:latin typeface="Inria Serif"/>
              <a:ea typeface="Inria Serif"/>
              <a:cs typeface="Inria Serif"/>
              <a:sym typeface="Inria Serif"/>
            </a:endParaRPr>
          </a:p>
          <a:p>
            <a:pPr indent="0" lvl="0" marL="0" rtl="0" algn="l">
              <a:spcBef>
                <a:spcPts val="600"/>
              </a:spcBef>
              <a:spcAft>
                <a:spcPts val="0"/>
              </a:spcAft>
              <a:buClr>
                <a:schemeClr val="dk1"/>
              </a:buClr>
              <a:buSzPts val="1100"/>
              <a:buFont typeface="Arial"/>
              <a:buNone/>
            </a:pPr>
            <a:r>
              <a:rPr lang="en" sz="1200">
                <a:latin typeface="Inria Serif"/>
                <a:ea typeface="Inria Serif"/>
                <a:cs typeface="Inria Serif"/>
                <a:sym typeface="Inria Serif"/>
              </a:rPr>
              <a:t>Our back-up plan was to use a different dataset, instead of the Spotify API. </a:t>
            </a:r>
            <a:endParaRPr sz="1200">
              <a:latin typeface="Inria Serif"/>
              <a:ea typeface="Inria Serif"/>
              <a:cs typeface="Inria Serif"/>
              <a:sym typeface="Inria Serif"/>
            </a:endParaRPr>
          </a:p>
          <a:p>
            <a:pPr indent="0" lvl="0" marL="0" rtl="0" algn="l">
              <a:spcBef>
                <a:spcPts val="600"/>
              </a:spcBef>
              <a:spcAft>
                <a:spcPts val="0"/>
              </a:spcAft>
              <a:buClr>
                <a:schemeClr val="dk1"/>
              </a:buClr>
              <a:buSzPts val="1100"/>
              <a:buFont typeface="Arial"/>
              <a:buNone/>
            </a:pPr>
            <a:r>
              <a:rPr lang="en" sz="1200">
                <a:latin typeface="Inria Serif"/>
                <a:ea typeface="Inria Serif"/>
                <a:cs typeface="Inria Serif"/>
                <a:sym typeface="Inria Serif"/>
              </a:rPr>
              <a:t>The dataset used is “Million-Song_Dataset”, which was created 2011 as a collaborative project between </a:t>
            </a:r>
            <a:r>
              <a:rPr lang="en" sz="1200">
                <a:uFill>
                  <a:noFill/>
                </a:uFill>
                <a:latin typeface="Inria Serif"/>
                <a:ea typeface="Inria Serif"/>
                <a:cs typeface="Inria Serif"/>
                <a:sym typeface="Inria Serif"/>
                <a:hlinkClick r:id="rId3"/>
              </a:rPr>
              <a:t>The Echo Nest</a:t>
            </a:r>
            <a:r>
              <a:rPr lang="en" sz="1200">
                <a:latin typeface="Inria Serif"/>
                <a:ea typeface="Inria Serif"/>
                <a:cs typeface="Inria Serif"/>
                <a:sym typeface="Inria Serif"/>
              </a:rPr>
              <a:t> and </a:t>
            </a:r>
            <a:r>
              <a:rPr lang="en" sz="1200">
                <a:uFill>
                  <a:noFill/>
                </a:uFill>
                <a:latin typeface="Inria Serif"/>
                <a:ea typeface="Inria Serif"/>
                <a:cs typeface="Inria Serif"/>
                <a:sym typeface="Inria Serif"/>
                <a:hlinkClick r:id="rId4"/>
              </a:rPr>
              <a:t>LabROSA</a:t>
            </a:r>
            <a:r>
              <a:rPr lang="en" sz="1200">
                <a:latin typeface="Inria Serif"/>
                <a:ea typeface="Inria Serif"/>
                <a:cs typeface="Inria Serif"/>
                <a:sym typeface="Inria Serif"/>
              </a:rPr>
              <a:t>. </a:t>
            </a:r>
            <a:endParaRPr sz="1200">
              <a:latin typeface="Inria Serif"/>
              <a:ea typeface="Inria Serif"/>
              <a:cs typeface="Inria Serif"/>
              <a:sym typeface="Inria Serif"/>
            </a:endParaRPr>
          </a:p>
          <a:p>
            <a:pPr indent="0" lvl="0" marL="0" rtl="0" algn="l">
              <a:spcBef>
                <a:spcPts val="600"/>
              </a:spcBef>
              <a:spcAft>
                <a:spcPts val="600"/>
              </a:spcAft>
              <a:buClr>
                <a:schemeClr val="dk1"/>
              </a:buClr>
              <a:buSzPts val="1100"/>
              <a:buFont typeface="Arial"/>
              <a:buNone/>
            </a:pPr>
            <a:r>
              <a:rPr lang="en" sz="1200">
                <a:latin typeface="Inria Serif"/>
                <a:ea typeface="Inria Serif"/>
                <a:cs typeface="Inria Serif"/>
                <a:sym typeface="Inria Serif"/>
              </a:rPr>
              <a:t>The core of the dataset is the feature analysis and metadata for one million songs. The dataset does not include any audio, only the derived features.</a:t>
            </a:r>
            <a:r>
              <a:rPr lang="en" sz="1200">
                <a:highlight>
                  <a:srgbClr val="FFFFFF"/>
                </a:highlight>
                <a:latin typeface="Inria Serif"/>
                <a:ea typeface="Inria Serif"/>
                <a:cs typeface="Inria Serif"/>
                <a:sym typeface="Inria Serif"/>
              </a:rPr>
              <a:t> </a:t>
            </a:r>
            <a:endParaRPr sz="1200">
              <a:latin typeface="Inria Serif"/>
              <a:ea typeface="Inria Serif"/>
              <a:cs typeface="Inria Serif"/>
              <a:sym typeface="Inria Serif"/>
            </a:endParaRPr>
          </a:p>
        </p:txBody>
      </p:sp>
      <p:pic>
        <p:nvPicPr>
          <p:cNvPr id="98" name="Google Shape;98;p17"/>
          <p:cNvPicPr preferRelativeResize="0"/>
          <p:nvPr/>
        </p:nvPicPr>
        <p:blipFill>
          <a:blip r:embed="rId5">
            <a:alphaModFix/>
          </a:blip>
          <a:stretch>
            <a:fillRect/>
          </a:stretch>
        </p:blipFill>
        <p:spPr>
          <a:xfrm>
            <a:off x="5009000" y="3243400"/>
            <a:ext cx="1320400" cy="1239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Concept</a:t>
            </a:r>
            <a:endParaRPr/>
          </a:p>
        </p:txBody>
      </p:sp>
      <p:sp>
        <p:nvSpPr>
          <p:cNvPr id="104" name="Google Shape;104;p18"/>
          <p:cNvSpPr txBox="1"/>
          <p:nvPr>
            <p:ph idx="1" type="body"/>
          </p:nvPr>
        </p:nvSpPr>
        <p:spPr>
          <a:xfrm>
            <a:off x="2794425" y="1124400"/>
            <a:ext cx="6178200" cy="3447000"/>
          </a:xfrm>
          <a:prstGeom prst="rect">
            <a:avLst/>
          </a:prstGeom>
        </p:spPr>
        <p:txBody>
          <a:bodyPr anchorCtr="0" anchor="t" bIns="0" lIns="0" spcFirstLastPara="1" rIns="0" wrap="square" tIns="0">
            <a:noAutofit/>
          </a:bodyPr>
          <a:lstStyle/>
          <a:p>
            <a:pPr indent="-304800" lvl="0" marL="457200" rtl="0" algn="l">
              <a:spcBef>
                <a:spcPts val="0"/>
              </a:spcBef>
              <a:spcAft>
                <a:spcPts val="0"/>
              </a:spcAft>
              <a:buSzPts val="1200"/>
              <a:buChar char="▫"/>
            </a:pPr>
            <a:r>
              <a:rPr b="1" lang="en" sz="1200"/>
              <a:t>Dataset extracted features included:</a:t>
            </a:r>
            <a:endParaRPr b="1" sz="1200"/>
          </a:p>
          <a:p>
            <a:pPr indent="-304800" lvl="0" marL="457200" rtl="0" algn="l">
              <a:spcBef>
                <a:spcPts val="0"/>
              </a:spcBef>
              <a:spcAft>
                <a:spcPts val="0"/>
              </a:spcAft>
              <a:buSzPts val="1200"/>
              <a:buChar char="▫"/>
            </a:pPr>
            <a:r>
              <a:rPr b="1" lang="en" sz="1200"/>
              <a:t>MFCC (12 columns)</a:t>
            </a:r>
            <a:endParaRPr b="1" sz="1200"/>
          </a:p>
          <a:p>
            <a:pPr indent="-304800" lvl="1" marL="914400" rtl="0" algn="l">
              <a:spcBef>
                <a:spcPts val="0"/>
              </a:spcBef>
              <a:spcAft>
                <a:spcPts val="0"/>
              </a:spcAft>
              <a:buClr>
                <a:schemeClr val="dk1"/>
              </a:buClr>
              <a:buSzPts val="1200"/>
              <a:buFont typeface="Playfair Display"/>
              <a:buChar char="▪"/>
            </a:pPr>
            <a:r>
              <a:rPr lang="en" sz="1200">
                <a:latin typeface="Playfair Display"/>
                <a:ea typeface="Playfair Display"/>
                <a:cs typeface="Playfair Display"/>
                <a:sym typeface="Playfair Display"/>
              </a:rPr>
              <a:t>Mel-Frequency Cepstral Coefficient</a:t>
            </a:r>
            <a:endParaRPr sz="1200">
              <a:latin typeface="Playfair Display"/>
              <a:ea typeface="Playfair Display"/>
              <a:cs typeface="Playfair Display"/>
              <a:sym typeface="Playfair Display"/>
            </a:endParaRPr>
          </a:p>
          <a:p>
            <a:pPr indent="-304800" lvl="1" marL="914400" rtl="0" algn="l">
              <a:spcBef>
                <a:spcPts val="0"/>
              </a:spcBef>
              <a:spcAft>
                <a:spcPts val="0"/>
              </a:spcAft>
              <a:buClr>
                <a:schemeClr val="dk1"/>
              </a:buClr>
              <a:buSzPts val="1200"/>
              <a:buFont typeface="Playfair Display"/>
              <a:buChar char="▪"/>
            </a:pPr>
            <a:r>
              <a:rPr lang="en" sz="1200">
                <a:latin typeface="Playfair Display"/>
                <a:ea typeface="Playfair Display"/>
                <a:cs typeface="Playfair Display"/>
                <a:sym typeface="Playfair Display"/>
              </a:rPr>
              <a:t>“The inverse Fourier transform of the log of the short-term power spectrum of the original signal”</a:t>
            </a:r>
            <a:endParaRPr sz="1200">
              <a:latin typeface="Playfair Display"/>
              <a:ea typeface="Playfair Display"/>
              <a:cs typeface="Playfair Display"/>
              <a:sym typeface="Playfair Display"/>
            </a:endParaRPr>
          </a:p>
          <a:p>
            <a:pPr indent="-304800" lvl="1" marL="914400" rtl="0" algn="l">
              <a:spcBef>
                <a:spcPts val="0"/>
              </a:spcBef>
              <a:spcAft>
                <a:spcPts val="0"/>
              </a:spcAft>
              <a:buClr>
                <a:schemeClr val="dk1"/>
              </a:buClr>
              <a:buSzPts val="1200"/>
              <a:buChar char="▪"/>
            </a:pPr>
            <a:r>
              <a:rPr lang="en" sz="1200">
                <a:latin typeface="Playfair Display"/>
                <a:ea typeface="Playfair Display"/>
                <a:cs typeface="Playfair Display"/>
                <a:sym typeface="Playfair Display"/>
              </a:rPr>
              <a:t>Used to model human hearing response, which is non-linear.</a:t>
            </a:r>
            <a:endParaRPr sz="1200">
              <a:latin typeface="Playfair Display"/>
              <a:ea typeface="Playfair Display"/>
              <a:cs typeface="Playfair Display"/>
              <a:sym typeface="Playfair Display"/>
            </a:endParaRPr>
          </a:p>
          <a:p>
            <a:pPr indent="-304800" lvl="1" marL="914400" rtl="0" algn="l">
              <a:spcBef>
                <a:spcPts val="0"/>
              </a:spcBef>
              <a:spcAft>
                <a:spcPts val="0"/>
              </a:spcAft>
              <a:buClr>
                <a:schemeClr val="dk1"/>
              </a:buClr>
              <a:buSzPts val="1200"/>
              <a:buFont typeface="Playfair Display"/>
              <a:buChar char="▪"/>
            </a:pPr>
            <a:r>
              <a:rPr lang="en" sz="1200">
                <a:latin typeface="Playfair Display"/>
                <a:ea typeface="Playfair Display"/>
                <a:cs typeface="Playfair Display"/>
                <a:sym typeface="Playfair Display"/>
              </a:rPr>
              <a:t>It can be used to model recognizing emotions of a speaker’s voice, and to recognize the speaker, which is useful for a music recommendation system.</a:t>
            </a:r>
            <a:endParaRPr sz="1200">
              <a:latin typeface="Playfair Display"/>
              <a:ea typeface="Playfair Display"/>
              <a:cs typeface="Playfair Display"/>
              <a:sym typeface="Playfair Display"/>
            </a:endParaRPr>
          </a:p>
          <a:p>
            <a:pPr indent="-304800" lvl="0" marL="457200" rtl="0" algn="l">
              <a:spcBef>
                <a:spcPts val="0"/>
              </a:spcBef>
              <a:spcAft>
                <a:spcPts val="0"/>
              </a:spcAft>
              <a:buSzPts val="1200"/>
              <a:buChar char="▫"/>
            </a:pPr>
            <a:r>
              <a:rPr b="1" lang="en" sz="1200"/>
              <a:t>Chroma </a:t>
            </a:r>
            <a:r>
              <a:rPr b="1" lang="en" sz="1200"/>
              <a:t>(12 columns)</a:t>
            </a:r>
            <a:endParaRPr b="1" sz="1200"/>
          </a:p>
          <a:p>
            <a:pPr indent="-304800" lvl="1" marL="914400" rtl="0" algn="l">
              <a:spcBef>
                <a:spcPts val="0"/>
              </a:spcBef>
              <a:spcAft>
                <a:spcPts val="0"/>
              </a:spcAft>
              <a:buClr>
                <a:schemeClr val="dk1"/>
              </a:buClr>
              <a:buSzPts val="1200"/>
              <a:buChar char="▪"/>
            </a:pPr>
            <a:r>
              <a:rPr b="1" lang="en" sz="1200"/>
              <a:t>Features related to pitch and timbre, and allow for a high degree of accuracy to small changes.</a:t>
            </a:r>
            <a:endParaRPr b="1" sz="1200"/>
          </a:p>
          <a:p>
            <a:pPr indent="-304800" lvl="1" marL="914400" rtl="0" algn="l">
              <a:spcBef>
                <a:spcPts val="0"/>
              </a:spcBef>
              <a:spcAft>
                <a:spcPts val="0"/>
              </a:spcAft>
              <a:buClr>
                <a:schemeClr val="dk1"/>
              </a:buClr>
              <a:buSzPts val="1200"/>
              <a:buChar char="▪"/>
            </a:pPr>
            <a:r>
              <a:rPr b="1" lang="en" sz="1200"/>
              <a:t>Aggregate for a given local time window all information that relates to a given chroma into a single coefficient.</a:t>
            </a:r>
            <a:endParaRPr b="1" sz="1200"/>
          </a:p>
          <a:p>
            <a:pPr indent="-304800" lvl="1" marL="914400" rtl="0" algn="l">
              <a:spcBef>
                <a:spcPts val="0"/>
              </a:spcBef>
              <a:spcAft>
                <a:spcPts val="0"/>
              </a:spcAft>
              <a:buClr>
                <a:schemeClr val="dk1"/>
              </a:buClr>
              <a:buSzPts val="1200"/>
              <a:buChar char="▪"/>
            </a:pPr>
            <a:r>
              <a:rPr b="1" lang="en" sz="1200"/>
              <a:t>Captures harmonic and melodic characteristics of music, while being robust to changes in timbre and instrumentation. </a:t>
            </a:r>
            <a:endParaRPr b="1" sz="1200"/>
          </a:p>
          <a:p>
            <a:pPr indent="0" lvl="0" marL="0" rtl="0" algn="l">
              <a:spcBef>
                <a:spcPts val="600"/>
              </a:spcBef>
              <a:spcAft>
                <a:spcPts val="0"/>
              </a:spcAft>
              <a:buNone/>
            </a:pPr>
            <a:r>
              <a:t/>
            </a:r>
            <a:endParaRPr b="1" sz="1200"/>
          </a:p>
          <a:p>
            <a:pPr indent="0" lvl="0" marL="0" rtl="0" algn="l">
              <a:spcBef>
                <a:spcPts val="600"/>
              </a:spcBef>
              <a:spcAft>
                <a:spcPts val="600"/>
              </a:spcAft>
              <a:buClr>
                <a:schemeClr val="dk1"/>
              </a:buClr>
              <a:buSzPts val="1100"/>
              <a:buFont typeface="Arial"/>
              <a:buNone/>
            </a:pPr>
            <a:r>
              <a:t/>
            </a:r>
            <a:endParaRPr b="1" sz="1200"/>
          </a:p>
        </p:txBody>
      </p:sp>
      <p:sp>
        <p:nvSpPr>
          <p:cNvPr id="105" name="Google Shape;105;p18"/>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55700" y="823775"/>
            <a:ext cx="16239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Results</a:t>
            </a:r>
            <a:endParaRPr/>
          </a:p>
        </p:txBody>
      </p:sp>
      <p:sp>
        <p:nvSpPr>
          <p:cNvPr id="111" name="Google Shape;111;p19"/>
          <p:cNvSpPr txBox="1"/>
          <p:nvPr>
            <p:ph idx="1" type="body"/>
          </p:nvPr>
        </p:nvSpPr>
        <p:spPr>
          <a:xfrm>
            <a:off x="2728125" y="1487150"/>
            <a:ext cx="6176700" cy="1917000"/>
          </a:xfrm>
          <a:prstGeom prst="rect">
            <a:avLst/>
          </a:prstGeom>
        </p:spPr>
        <p:txBody>
          <a:bodyPr anchorCtr="0" anchor="t" bIns="0" lIns="0" spcFirstLastPara="1" rIns="0" wrap="square" tIns="0">
            <a:noAutofit/>
          </a:bodyPr>
          <a:lstStyle/>
          <a:p>
            <a:pPr indent="0" lvl="0" marL="0" rtl="0" algn="l">
              <a:spcBef>
                <a:spcPts val="0"/>
              </a:spcBef>
              <a:spcAft>
                <a:spcPts val="600"/>
              </a:spcAft>
              <a:buClr>
                <a:schemeClr val="dk1"/>
              </a:buClr>
              <a:buSzPts val="1100"/>
              <a:buFont typeface="Arial"/>
              <a:buNone/>
            </a:pPr>
            <a:r>
              <a:rPr b="1" lang="en" sz="1200"/>
              <a:t>We successfully developed a music recommendation algorithm that recommends similar songs given a song that a user liked. Throughout the project, we encountered various challenges such as using the large datasets and finding the best method to group similar songs. Despite these obstacles, we were able to overcome them through effective teamwork and problem-solving. </a:t>
            </a:r>
            <a:endParaRPr b="1" sz="1200"/>
          </a:p>
        </p:txBody>
      </p:sp>
      <p:sp>
        <p:nvSpPr>
          <p:cNvPr id="112" name="Google Shape;112;p19"/>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55700" y="821425"/>
            <a:ext cx="1968600" cy="38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Results</a:t>
            </a:r>
            <a:endParaRPr/>
          </a:p>
        </p:txBody>
      </p:sp>
      <p:grpSp>
        <p:nvGrpSpPr>
          <p:cNvPr id="118" name="Google Shape;118;p20"/>
          <p:cNvGrpSpPr/>
          <p:nvPr/>
        </p:nvGrpSpPr>
        <p:grpSpPr>
          <a:xfrm>
            <a:off x="455706" y="4039751"/>
            <a:ext cx="723987" cy="645675"/>
            <a:chOff x="3927500" y="301425"/>
            <a:chExt cx="461550" cy="411625"/>
          </a:xfrm>
        </p:grpSpPr>
        <p:sp>
          <p:nvSpPr>
            <p:cNvPr id="119" name="Google Shape;119;p20"/>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4295850" y="442075"/>
              <a:ext cx="46300" cy="26225"/>
            </a:xfrm>
            <a:custGeom>
              <a:rect b="b" l="l" r="r" t="t"/>
              <a:pathLst>
                <a:path extrusionOk="0" fill="none" h="1049" w="1852">
                  <a:moveTo>
                    <a:pt x="1" y="1"/>
                  </a:moveTo>
                  <a:lnTo>
                    <a:pt x="1852" y="1048"/>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4296475" y="415900"/>
              <a:ext cx="45075" cy="78575"/>
            </a:xfrm>
            <a:custGeom>
              <a:rect b="b" l="l" r="r" t="t"/>
              <a:pathLst>
                <a:path extrusionOk="0" fill="none" h="3143" w="1803">
                  <a:moveTo>
                    <a:pt x="1802" y="1"/>
                  </a:moveTo>
                  <a:lnTo>
                    <a:pt x="0" y="3142"/>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3970725" y="558375"/>
              <a:ext cx="1850" cy="12200"/>
            </a:xfrm>
            <a:custGeom>
              <a:rect b="b" l="l" r="r" t="t"/>
              <a:pathLst>
                <a:path extrusionOk="0" fill="none" h="488" w="74">
                  <a:moveTo>
                    <a:pt x="0" y="488"/>
                  </a:moveTo>
                  <a:lnTo>
                    <a:pt x="73" y="1"/>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4141800" y="502975"/>
              <a:ext cx="3700" cy="11600"/>
            </a:xfrm>
            <a:custGeom>
              <a:rect b="b" l="l" r="r" t="t"/>
              <a:pathLst>
                <a:path extrusionOk="0" fill="none" h="464" w="148">
                  <a:moveTo>
                    <a:pt x="1" y="0"/>
                  </a:moveTo>
                  <a:lnTo>
                    <a:pt x="147" y="463"/>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4150950" y="533425"/>
              <a:ext cx="3675" cy="11575"/>
            </a:xfrm>
            <a:custGeom>
              <a:rect b="b" l="l" r="r" t="t"/>
              <a:pathLst>
                <a:path extrusionOk="0" fill="none" h="463" w="147">
                  <a:moveTo>
                    <a:pt x="0" y="0"/>
                  </a:moveTo>
                  <a:lnTo>
                    <a:pt x="146" y="463"/>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20"/>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47" name="Google Shape;147;p20"/>
          <p:cNvPicPr preferRelativeResize="0"/>
          <p:nvPr/>
        </p:nvPicPr>
        <p:blipFill>
          <a:blip r:embed="rId3">
            <a:alphaModFix/>
          </a:blip>
          <a:stretch>
            <a:fillRect/>
          </a:stretch>
        </p:blipFill>
        <p:spPr>
          <a:xfrm>
            <a:off x="6550151" y="1143600"/>
            <a:ext cx="2494251" cy="2462575"/>
          </a:xfrm>
          <a:prstGeom prst="rect">
            <a:avLst/>
          </a:prstGeom>
          <a:noFill/>
          <a:ln>
            <a:noFill/>
          </a:ln>
        </p:spPr>
      </p:pic>
      <p:sp>
        <p:nvSpPr>
          <p:cNvPr id="148" name="Google Shape;148;p20"/>
          <p:cNvSpPr txBox="1"/>
          <p:nvPr>
            <p:ph idx="4294967295" type="body"/>
          </p:nvPr>
        </p:nvSpPr>
        <p:spPr>
          <a:xfrm>
            <a:off x="2799950" y="1143600"/>
            <a:ext cx="2797500" cy="1741200"/>
          </a:xfrm>
          <a:prstGeom prst="rect">
            <a:avLst/>
          </a:prstGeom>
        </p:spPr>
        <p:txBody>
          <a:bodyPr anchorCtr="0" anchor="t" bIns="0" lIns="0" spcFirstLastPara="1" rIns="0" wrap="square" tIns="0">
            <a:noAutofit/>
          </a:bodyPr>
          <a:lstStyle/>
          <a:p>
            <a:pPr indent="-304800" lvl="0" marL="457200" rtl="0" algn="l">
              <a:spcBef>
                <a:spcPts val="0"/>
              </a:spcBef>
              <a:spcAft>
                <a:spcPts val="0"/>
              </a:spcAft>
              <a:buSzPts val="1200"/>
              <a:buChar char="▫"/>
            </a:pPr>
            <a:r>
              <a:rPr b="1" lang="en" sz="1200"/>
              <a:t>Our </a:t>
            </a:r>
            <a:r>
              <a:rPr b="1" lang="en" sz="1200"/>
              <a:t>recommendation</a:t>
            </a:r>
            <a:r>
              <a:rPr b="1" lang="en" sz="1200"/>
              <a:t> algorithm uses K-means as a method of clustering the songs based on audio characteristics.</a:t>
            </a:r>
            <a:endParaRPr b="1" sz="1200"/>
          </a:p>
          <a:p>
            <a:pPr indent="-304800" lvl="0" marL="457200" rtl="0" algn="l">
              <a:spcBef>
                <a:spcPts val="0"/>
              </a:spcBef>
              <a:spcAft>
                <a:spcPts val="0"/>
              </a:spcAft>
              <a:buSzPts val="1200"/>
              <a:buChar char="▫"/>
            </a:pPr>
            <a:r>
              <a:rPr b="1" lang="en" sz="1200"/>
              <a:t>Recommendations are taken from the  nearest neighbors of the input song that are in the same cluster</a:t>
            </a:r>
            <a:endParaRPr b="1" sz="1200"/>
          </a:p>
        </p:txBody>
      </p:sp>
      <p:pic>
        <p:nvPicPr>
          <p:cNvPr id="149" name="Google Shape;149;p20"/>
          <p:cNvPicPr preferRelativeResize="0"/>
          <p:nvPr/>
        </p:nvPicPr>
        <p:blipFill>
          <a:blip r:embed="rId4">
            <a:alphaModFix/>
          </a:blip>
          <a:stretch>
            <a:fillRect/>
          </a:stretch>
        </p:blipFill>
        <p:spPr>
          <a:xfrm>
            <a:off x="3046698" y="3749397"/>
            <a:ext cx="2494250" cy="938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idx="4294967295" type="ctrTitle"/>
          </p:nvPr>
        </p:nvSpPr>
        <p:spPr>
          <a:xfrm>
            <a:off x="855300" y="525888"/>
            <a:ext cx="3195000" cy="40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Conclusion</a:t>
            </a:r>
            <a:endParaRPr sz="3000"/>
          </a:p>
        </p:txBody>
      </p:sp>
      <p:sp>
        <p:nvSpPr>
          <p:cNvPr id="155" name="Google Shape;155;p21"/>
          <p:cNvSpPr txBox="1"/>
          <p:nvPr>
            <p:ph idx="4294967295" type="subTitle"/>
          </p:nvPr>
        </p:nvSpPr>
        <p:spPr>
          <a:xfrm>
            <a:off x="855300" y="979354"/>
            <a:ext cx="3195000" cy="3506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200"/>
              <a:t>We gained valuable experience in machine learning, and data analysis, which allowed us to create a functioning algorithm that delivers accurate and engaging recommendations to users. </a:t>
            </a:r>
            <a:endParaRPr b="1" sz="1200"/>
          </a:p>
          <a:p>
            <a:pPr indent="0" lvl="0" marL="0" rtl="0" algn="l">
              <a:spcBef>
                <a:spcPts val="600"/>
              </a:spcBef>
              <a:spcAft>
                <a:spcPts val="0"/>
              </a:spcAft>
              <a:buClr>
                <a:schemeClr val="dk1"/>
              </a:buClr>
              <a:buSzPts val="1100"/>
              <a:buFont typeface="Arial"/>
              <a:buNone/>
            </a:pPr>
            <a:r>
              <a:t/>
            </a:r>
            <a:endParaRPr b="1" sz="1200"/>
          </a:p>
          <a:p>
            <a:pPr indent="0" lvl="0" marL="0" rtl="0" algn="l">
              <a:spcBef>
                <a:spcPts val="600"/>
              </a:spcBef>
              <a:spcAft>
                <a:spcPts val="600"/>
              </a:spcAft>
              <a:buClr>
                <a:schemeClr val="dk1"/>
              </a:buClr>
              <a:buSzPts val="1100"/>
              <a:buFont typeface="Arial"/>
              <a:buNone/>
            </a:pPr>
            <a:r>
              <a:rPr b="1" lang="en" sz="1200"/>
              <a:t>By the project delivery time we expect to use a larger subset of the Million Song dataset and to further explore alternative methods of modeling the recommendation algorithm.</a:t>
            </a:r>
            <a:endParaRPr b="1" sz="1200"/>
          </a:p>
        </p:txBody>
      </p:sp>
      <p:sp>
        <p:nvSpPr>
          <p:cNvPr id="156" name="Google Shape;156;p21"/>
          <p:cNvSpPr txBox="1"/>
          <p:nvPr>
            <p:ph idx="12" type="sldNum"/>
          </p:nvPr>
        </p:nvSpPr>
        <p:spPr>
          <a:xfrm>
            <a:off x="8688300" y="4687750"/>
            <a:ext cx="455700" cy="4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57" name="Google Shape;157;p21"/>
          <p:cNvPicPr preferRelativeResize="0"/>
          <p:nvPr/>
        </p:nvPicPr>
        <p:blipFill>
          <a:blip r:embed="rId3">
            <a:alphaModFix/>
          </a:blip>
          <a:stretch>
            <a:fillRect/>
          </a:stretch>
        </p:blipFill>
        <p:spPr>
          <a:xfrm>
            <a:off x="4202700" y="525900"/>
            <a:ext cx="4382951" cy="395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ulina template">
  <a:themeElements>
    <a:clrScheme name="Custom 347">
      <a:dk1>
        <a:srgbClr val="756F6F"/>
      </a:dk1>
      <a:lt1>
        <a:srgbClr val="FFFFFF"/>
      </a:lt1>
      <a:dk2>
        <a:srgbClr val="A8A09D"/>
      </a:dk2>
      <a:lt2>
        <a:srgbClr val="F5F1F0"/>
      </a:lt2>
      <a:accent1>
        <a:srgbClr val="AD9B91"/>
      </a:accent1>
      <a:accent2>
        <a:srgbClr val="E2D1C2"/>
      </a:accent2>
      <a:accent3>
        <a:srgbClr val="C4CBBF"/>
      </a:accent3>
      <a:accent4>
        <a:srgbClr val="BFC8CB"/>
      </a:accent4>
      <a:accent5>
        <a:srgbClr val="E9DBDB"/>
      </a:accent5>
      <a:accent6>
        <a:srgbClr val="C5C4BF"/>
      </a:accent6>
      <a:hlink>
        <a:srgbClr val="413A3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