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074"/>
            <a:ext cx="9144000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9516"/>
            <a:ext cx="9144000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1806"/>
            <a:ext cx="2628900" cy="3371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1806"/>
            <a:ext cx="7734300" cy="3371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1806"/>
            <a:ext cx="10515600" cy="1654852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62314"/>
            <a:ext cx="10515600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2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9032"/>
            <a:ext cx="5181600" cy="252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9032"/>
            <a:ext cx="5181600" cy="252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1807"/>
            <a:ext cx="10515600" cy="768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5230"/>
            <a:ext cx="5157787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53176"/>
            <a:ext cx="5157787" cy="2137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5230"/>
            <a:ext cx="5183188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53176"/>
            <a:ext cx="5183188" cy="2137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2798"/>
            <a:ext cx="6172200" cy="2827154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93482"/>
            <a:ext cx="3932237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2798"/>
            <a:ext cx="6172200" cy="2827154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93482"/>
            <a:ext cx="3932237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807"/>
            <a:ext cx="10515600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9032"/>
            <a:ext cx="10515600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87272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34FC-FB0D-418D-B85F-4599BDE5B02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87272"/>
            <a:ext cx="41148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87272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5633-42A8-4C05-800B-824B8552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DC398-D1A5-A68A-31A0-ACE1745B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5040" cy="397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087C9-EBCF-6B48-B455-C66C4A23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9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 Eum</dc:creator>
  <cp:lastModifiedBy>Brenden Eum</cp:lastModifiedBy>
  <cp:revision>1</cp:revision>
  <dcterms:created xsi:type="dcterms:W3CDTF">2023-06-27T20:03:39Z</dcterms:created>
  <dcterms:modified xsi:type="dcterms:W3CDTF">2023-06-27T20:08:34Z</dcterms:modified>
</cp:coreProperties>
</file>