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13606463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6"/>
  </p:normalViewPr>
  <p:slideViewPr>
    <p:cSldViewPr snapToGrid="0">
      <p:cViewPr varScale="1">
        <p:scale>
          <a:sx n="91" d="100"/>
          <a:sy n="91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5" y="1436729"/>
            <a:ext cx="11565494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808" y="4610942"/>
            <a:ext cx="10204847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7126" y="467394"/>
            <a:ext cx="2933894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445" y="467394"/>
            <a:ext cx="8631600" cy="7439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9" y="2188625"/>
            <a:ext cx="11735574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59" y="5874940"/>
            <a:ext cx="11735574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444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272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467396"/>
            <a:ext cx="11735574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18" y="2152044"/>
            <a:ext cx="5756171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18" y="3206728"/>
            <a:ext cx="5756171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8273" y="2152044"/>
            <a:ext cx="5784519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8273" y="3206728"/>
            <a:ext cx="5784519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519" y="1263997"/>
            <a:ext cx="6888272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84519" y="1263997"/>
            <a:ext cx="6888272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445" y="467396"/>
            <a:ext cx="11735574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445" y="2336969"/>
            <a:ext cx="11735574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444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7141" y="8136718"/>
            <a:ext cx="4592181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9565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4C31C1F-3B70-1534-B111-8EDDE1D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2" y="4381774"/>
            <a:ext cx="6590041" cy="4389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A8CC57-70C9-0E1E-F8EA-79D4A184A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82" y="4395433"/>
            <a:ext cx="6583680" cy="438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D30B8-69A1-D03C-80C2-3F2DD586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2" y="-3237"/>
            <a:ext cx="6590041" cy="4389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4556C3-E6C8-1BCD-4D29-088FD7D81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82" y="-5678"/>
            <a:ext cx="6583681" cy="4389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E1621-45F5-0E44-8AE7-A27A3F167BBB}"/>
              </a:ext>
            </a:extLst>
          </p:cNvPr>
          <p:cNvSpPr txBox="1"/>
          <p:nvPr/>
        </p:nvSpPr>
        <p:spPr>
          <a:xfrm rot="16200000">
            <a:off x="-2025818" y="19678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Exploratory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002C-597E-27AE-5BF2-45F12AD9ABE3}"/>
              </a:ext>
            </a:extLst>
          </p:cNvPr>
          <p:cNvSpPr txBox="1"/>
          <p:nvPr/>
        </p:nvSpPr>
        <p:spPr>
          <a:xfrm rot="16200000">
            <a:off x="-2019766" y="63493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Confirmatory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A6723-6A9F-7741-C396-05C2116A8F26}"/>
              </a:ext>
            </a:extLst>
          </p:cNvPr>
          <p:cNvSpPr/>
          <p:nvPr/>
        </p:nvSpPr>
        <p:spPr>
          <a:xfrm>
            <a:off x="1252025" y="4923692"/>
            <a:ext cx="998806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2C794-4C29-4D37-0811-08E05F5861A6}"/>
              </a:ext>
            </a:extLst>
          </p:cNvPr>
          <p:cNvSpPr txBox="1"/>
          <p:nvPr/>
        </p:nvSpPr>
        <p:spPr>
          <a:xfrm>
            <a:off x="9664501" y="72051"/>
            <a:ext cx="18758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diminish. marg.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9CBCC-29C1-C63F-834F-096D69E327C9}"/>
              </a:ext>
            </a:extLst>
          </p:cNvPr>
          <p:cNvSpPr txBox="1"/>
          <p:nvPr/>
        </p:nvSpPr>
        <p:spPr>
          <a:xfrm>
            <a:off x="9619956" y="4461171"/>
            <a:ext cx="18758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diminish. marg.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</TotalTime>
  <Words>14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19</cp:revision>
  <cp:lastPrinted>2024-05-17T01:42:47Z</cp:lastPrinted>
  <dcterms:created xsi:type="dcterms:W3CDTF">2024-01-26T18:27:11Z</dcterms:created>
  <dcterms:modified xsi:type="dcterms:W3CDTF">2024-06-15T01:03:01Z</dcterms:modified>
</cp:coreProperties>
</file>