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7" r:id="rId2"/>
  </p:sldIdLst>
  <p:sldSz cx="115951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4"/>
    <p:restoredTop sz="94696"/>
  </p:normalViewPr>
  <p:slideViewPr>
    <p:cSldViewPr snapToGrid="0">
      <p:cViewPr varScale="1">
        <p:scale>
          <a:sx n="97" d="100"/>
          <a:sy n="97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633" y="1346836"/>
            <a:ext cx="9855835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9388" y="4322446"/>
            <a:ext cx="8696325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7744" y="438150"/>
            <a:ext cx="250019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7164" y="438150"/>
            <a:ext cx="7355642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25" y="2051688"/>
            <a:ext cx="10000774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125" y="5507358"/>
            <a:ext cx="10000774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7163" y="2190750"/>
            <a:ext cx="4927918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0019" y="2190750"/>
            <a:ext cx="4927918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2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73" y="438152"/>
            <a:ext cx="10000774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675" y="2017396"/>
            <a:ext cx="4905270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675" y="3006090"/>
            <a:ext cx="490527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0020" y="2017396"/>
            <a:ext cx="492942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0020" y="3006090"/>
            <a:ext cx="492942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5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8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73" y="548640"/>
            <a:ext cx="373972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428" y="1184912"/>
            <a:ext cx="5870019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673" y="2468880"/>
            <a:ext cx="373972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73" y="548640"/>
            <a:ext cx="373972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29428" y="1184912"/>
            <a:ext cx="5870019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673" y="2468880"/>
            <a:ext cx="373972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1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7163" y="438152"/>
            <a:ext cx="10000774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163" y="2190750"/>
            <a:ext cx="10000774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63" y="7627622"/>
            <a:ext cx="260889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0877" y="7627622"/>
            <a:ext cx="391334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039" y="7627622"/>
            <a:ext cx="260889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9E1621-45F5-0E44-8AE7-A27A3F167BBB}"/>
              </a:ext>
            </a:extLst>
          </p:cNvPr>
          <p:cNvSpPr txBox="1"/>
          <p:nvPr/>
        </p:nvSpPr>
        <p:spPr>
          <a:xfrm rot="16200000">
            <a:off x="-1612446" y="1559440"/>
            <a:ext cx="358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Exploratory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D002C-597E-27AE-5BF2-45F12AD9ABE3}"/>
              </a:ext>
            </a:extLst>
          </p:cNvPr>
          <p:cNvSpPr txBox="1"/>
          <p:nvPr/>
        </p:nvSpPr>
        <p:spPr>
          <a:xfrm rot="16200000">
            <a:off x="-1613181" y="5674150"/>
            <a:ext cx="358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Confirmatory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A6723-6A9F-7741-C396-05C2116A8F26}"/>
              </a:ext>
            </a:extLst>
          </p:cNvPr>
          <p:cNvSpPr/>
          <p:nvPr/>
        </p:nvSpPr>
        <p:spPr>
          <a:xfrm>
            <a:off x="246344" y="4649057"/>
            <a:ext cx="998806" cy="4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F7616-FCFD-9965-028F-427960EF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3" y="-44"/>
            <a:ext cx="11134167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0030FC-DD33-DC2F-5AD3-F14BF413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32" y="4114756"/>
            <a:ext cx="11134167" cy="411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C28FEC-96DB-E897-A125-CF7EB27CFB20}"/>
              </a:ext>
            </a:extLst>
          </p:cNvPr>
          <p:cNvSpPr/>
          <p:nvPr/>
        </p:nvSpPr>
        <p:spPr>
          <a:xfrm>
            <a:off x="6866313" y="4384964"/>
            <a:ext cx="1080654" cy="128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F70099-8625-C289-F0DE-8539D10A67AE}"/>
              </a:ext>
            </a:extLst>
          </p:cNvPr>
          <p:cNvSpPr/>
          <p:nvPr/>
        </p:nvSpPr>
        <p:spPr>
          <a:xfrm>
            <a:off x="6866313" y="4513811"/>
            <a:ext cx="415636" cy="910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23</cp:revision>
  <cp:lastPrinted>2024-05-17T01:42:47Z</cp:lastPrinted>
  <dcterms:created xsi:type="dcterms:W3CDTF">2024-01-26T18:27:11Z</dcterms:created>
  <dcterms:modified xsi:type="dcterms:W3CDTF">2024-06-19T03:53:27Z</dcterms:modified>
</cp:coreProperties>
</file>