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4" r:id="rId1"/>
  </p:sldMasterIdLst>
  <p:sldIdLst>
    <p:sldId id="257" r:id="rId2"/>
  </p:sldIdLst>
  <p:sldSz cx="128016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4"/>
    <p:restoredTop sz="94696"/>
  </p:normalViewPr>
  <p:slideViewPr>
    <p:cSldViewPr snapToGrid="0">
      <p:cViewPr varScale="1">
        <p:scale>
          <a:sx n="97" d="100"/>
          <a:sy n="97" d="100"/>
        </p:scale>
        <p:origin x="12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346836"/>
            <a:ext cx="9601200" cy="2865120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4322446"/>
            <a:ext cx="9601200" cy="1986914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65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5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5" y="438150"/>
            <a:ext cx="2760345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0" y="438150"/>
            <a:ext cx="8121015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5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9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2" y="2051686"/>
            <a:ext cx="11041380" cy="342328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2" y="5507356"/>
            <a:ext cx="11041380" cy="1800224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55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190750"/>
            <a:ext cx="544068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190750"/>
            <a:ext cx="544068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10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438150"/>
            <a:ext cx="1104138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8" y="2017396"/>
            <a:ext cx="5415676" cy="988694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8" y="3006090"/>
            <a:ext cx="5415676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0" y="2017396"/>
            <a:ext cx="5442347" cy="988694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0" y="3006090"/>
            <a:ext cx="5442347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60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29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548640"/>
            <a:ext cx="4128849" cy="19202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184911"/>
            <a:ext cx="6480810" cy="5848350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468880"/>
            <a:ext cx="4128849" cy="4573906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90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548640"/>
            <a:ext cx="4128849" cy="19202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184911"/>
            <a:ext cx="6480810" cy="5848350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468880"/>
            <a:ext cx="4128849" cy="4573906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37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438150"/>
            <a:ext cx="1104138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190750"/>
            <a:ext cx="1104138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7627621"/>
            <a:ext cx="28803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60B5F-2253-DF41-8690-61B53F1555CE}" type="datetimeFigureOut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7627621"/>
            <a:ext cx="43205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7627621"/>
            <a:ext cx="28803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59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29E1621-45F5-0E44-8AE7-A27A3F167BBB}"/>
              </a:ext>
            </a:extLst>
          </p:cNvPr>
          <p:cNvSpPr txBox="1"/>
          <p:nvPr/>
        </p:nvSpPr>
        <p:spPr>
          <a:xfrm rot="16200000">
            <a:off x="-1826544" y="1826545"/>
            <a:ext cx="4114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Exploratory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FD002C-597E-27AE-5BF2-45F12AD9ABE3}"/>
              </a:ext>
            </a:extLst>
          </p:cNvPr>
          <p:cNvSpPr txBox="1"/>
          <p:nvPr/>
        </p:nvSpPr>
        <p:spPr>
          <a:xfrm rot="16200000">
            <a:off x="-1826587" y="5941347"/>
            <a:ext cx="4114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Confirmatory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1A6723-6A9F-7741-C396-05C2116A8F26}"/>
              </a:ext>
            </a:extLst>
          </p:cNvPr>
          <p:cNvSpPr/>
          <p:nvPr/>
        </p:nvSpPr>
        <p:spPr>
          <a:xfrm>
            <a:off x="849594" y="4649056"/>
            <a:ext cx="998806" cy="407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D89AF1-D030-61FF-E74C-270546754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-43"/>
            <a:ext cx="12344400" cy="4114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85AE472-F67C-C40A-ABF5-3EEF82040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114757"/>
            <a:ext cx="12344400" cy="41148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F7A5C01-D252-5782-65F9-558CC30A8896}"/>
              </a:ext>
            </a:extLst>
          </p:cNvPr>
          <p:cNvSpPr/>
          <p:nvPr/>
        </p:nvSpPr>
        <p:spPr>
          <a:xfrm>
            <a:off x="5075583" y="4649056"/>
            <a:ext cx="649356" cy="559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29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181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Eum, Brenden</dc:creator>
  <cp:lastModifiedBy>Eum, Brenden</cp:lastModifiedBy>
  <cp:revision>22</cp:revision>
  <cp:lastPrinted>2024-05-17T01:42:47Z</cp:lastPrinted>
  <dcterms:created xsi:type="dcterms:W3CDTF">2024-01-26T18:27:11Z</dcterms:created>
  <dcterms:modified xsi:type="dcterms:W3CDTF">2024-06-18T22:24:49Z</dcterms:modified>
</cp:coreProperties>
</file>