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7" r:id="rId2"/>
  </p:sldIdLst>
  <p:sldSz cx="13606463" cy="2651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6"/>
  </p:normalViewPr>
  <p:slideViewPr>
    <p:cSldViewPr snapToGrid="0">
      <p:cViewPr>
        <p:scale>
          <a:sx n="64" d="100"/>
          <a:sy n="64" d="100"/>
        </p:scale>
        <p:origin x="2208" y="-5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485" y="4339804"/>
            <a:ext cx="11565494" cy="9232053"/>
          </a:xfrm>
        </p:spPr>
        <p:txBody>
          <a:bodyPr anchor="b"/>
          <a:lstStyle>
            <a:lvl1pPr algn="ctr">
              <a:defRPr sz="89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0808" y="13927880"/>
            <a:ext cx="10204847" cy="6402280"/>
          </a:xfrm>
        </p:spPr>
        <p:txBody>
          <a:bodyPr/>
          <a:lstStyle>
            <a:lvl1pPr marL="0" indent="0" algn="ctr">
              <a:buNone/>
              <a:defRPr sz="3571"/>
            </a:lvl1pPr>
            <a:lvl2pPr marL="680314" indent="0" algn="ctr">
              <a:buNone/>
              <a:defRPr sz="2976"/>
            </a:lvl2pPr>
            <a:lvl3pPr marL="1360627" indent="0" algn="ctr">
              <a:buNone/>
              <a:defRPr sz="2678"/>
            </a:lvl3pPr>
            <a:lvl4pPr marL="2040941" indent="0" algn="ctr">
              <a:buNone/>
              <a:defRPr sz="2381"/>
            </a:lvl4pPr>
            <a:lvl5pPr marL="2721254" indent="0" algn="ctr">
              <a:buNone/>
              <a:defRPr sz="2381"/>
            </a:lvl5pPr>
            <a:lvl6pPr marL="3401568" indent="0" algn="ctr">
              <a:buNone/>
              <a:defRPr sz="2381"/>
            </a:lvl6pPr>
            <a:lvl7pPr marL="4081882" indent="0" algn="ctr">
              <a:buNone/>
              <a:defRPr sz="2381"/>
            </a:lvl7pPr>
            <a:lvl8pPr marL="4762195" indent="0" algn="ctr">
              <a:buNone/>
              <a:defRPr sz="2381"/>
            </a:lvl8pPr>
            <a:lvl9pPr marL="5442509" indent="0" algn="ctr">
              <a:buNone/>
              <a:defRPr sz="238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4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3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7126" y="1411817"/>
            <a:ext cx="2933894" cy="22472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5445" y="1411817"/>
            <a:ext cx="8631600" cy="22472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8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359" y="6610993"/>
            <a:ext cx="11735574" cy="11030583"/>
          </a:xfrm>
        </p:spPr>
        <p:txBody>
          <a:bodyPr anchor="b"/>
          <a:lstStyle>
            <a:lvl1pPr>
              <a:defRPr sz="89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8359" y="17745929"/>
            <a:ext cx="11735574" cy="5800723"/>
          </a:xfrm>
        </p:spPr>
        <p:txBody>
          <a:bodyPr/>
          <a:lstStyle>
            <a:lvl1pPr marL="0" indent="0">
              <a:buNone/>
              <a:defRPr sz="3571">
                <a:solidFill>
                  <a:schemeClr val="tx1"/>
                </a:solidFill>
              </a:defRPr>
            </a:lvl1pPr>
            <a:lvl2pPr marL="680314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2pPr>
            <a:lvl3pPr marL="1360627" indent="0">
              <a:buNone/>
              <a:defRPr sz="2678">
                <a:solidFill>
                  <a:schemeClr val="tx1">
                    <a:tint val="75000"/>
                  </a:schemeClr>
                </a:solidFill>
              </a:defRPr>
            </a:lvl3pPr>
            <a:lvl4pPr marL="2040941" indent="0">
              <a:buNone/>
              <a:defRPr sz="2381">
                <a:solidFill>
                  <a:schemeClr val="tx1">
                    <a:tint val="75000"/>
                  </a:schemeClr>
                </a:solidFill>
              </a:defRPr>
            </a:lvl4pPr>
            <a:lvl5pPr marL="2721254" indent="0">
              <a:buNone/>
              <a:defRPr sz="2381">
                <a:solidFill>
                  <a:schemeClr val="tx1">
                    <a:tint val="75000"/>
                  </a:schemeClr>
                </a:solidFill>
              </a:defRPr>
            </a:lvl5pPr>
            <a:lvl6pPr marL="3401568" indent="0">
              <a:buNone/>
              <a:defRPr sz="2381">
                <a:solidFill>
                  <a:schemeClr val="tx1">
                    <a:tint val="75000"/>
                  </a:schemeClr>
                </a:solidFill>
              </a:defRPr>
            </a:lvl6pPr>
            <a:lvl7pPr marL="4081882" indent="0">
              <a:buNone/>
              <a:defRPr sz="2381">
                <a:solidFill>
                  <a:schemeClr val="tx1">
                    <a:tint val="75000"/>
                  </a:schemeClr>
                </a:solidFill>
              </a:defRPr>
            </a:lvl7pPr>
            <a:lvl8pPr marL="4762195" indent="0">
              <a:buNone/>
              <a:defRPr sz="2381">
                <a:solidFill>
                  <a:schemeClr val="tx1">
                    <a:tint val="75000"/>
                  </a:schemeClr>
                </a:solidFill>
              </a:defRPr>
            </a:lvl8pPr>
            <a:lvl9pPr marL="5442509" indent="0">
              <a:buNone/>
              <a:defRPr sz="23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5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5444" y="7059083"/>
            <a:ext cx="5782747" cy="16825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8272" y="7059083"/>
            <a:ext cx="5782747" cy="16825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0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17" y="1411823"/>
            <a:ext cx="11735574" cy="51255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7218" y="6500497"/>
            <a:ext cx="5756171" cy="3185793"/>
          </a:xfrm>
        </p:spPr>
        <p:txBody>
          <a:bodyPr anchor="b"/>
          <a:lstStyle>
            <a:lvl1pPr marL="0" indent="0">
              <a:buNone/>
              <a:defRPr sz="3571" b="1"/>
            </a:lvl1pPr>
            <a:lvl2pPr marL="680314" indent="0">
              <a:buNone/>
              <a:defRPr sz="2976" b="1"/>
            </a:lvl2pPr>
            <a:lvl3pPr marL="1360627" indent="0">
              <a:buNone/>
              <a:defRPr sz="2678" b="1"/>
            </a:lvl3pPr>
            <a:lvl4pPr marL="2040941" indent="0">
              <a:buNone/>
              <a:defRPr sz="2381" b="1"/>
            </a:lvl4pPr>
            <a:lvl5pPr marL="2721254" indent="0">
              <a:buNone/>
              <a:defRPr sz="2381" b="1"/>
            </a:lvl5pPr>
            <a:lvl6pPr marL="3401568" indent="0">
              <a:buNone/>
              <a:defRPr sz="2381" b="1"/>
            </a:lvl6pPr>
            <a:lvl7pPr marL="4081882" indent="0">
              <a:buNone/>
              <a:defRPr sz="2381" b="1"/>
            </a:lvl7pPr>
            <a:lvl8pPr marL="4762195" indent="0">
              <a:buNone/>
              <a:defRPr sz="2381" b="1"/>
            </a:lvl8pPr>
            <a:lvl9pPr marL="5442509" indent="0">
              <a:buNone/>
              <a:defRPr sz="2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7218" y="9686290"/>
            <a:ext cx="5756171" cy="142470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8273" y="6500497"/>
            <a:ext cx="5784519" cy="3185793"/>
          </a:xfrm>
        </p:spPr>
        <p:txBody>
          <a:bodyPr anchor="b"/>
          <a:lstStyle>
            <a:lvl1pPr marL="0" indent="0">
              <a:buNone/>
              <a:defRPr sz="3571" b="1"/>
            </a:lvl1pPr>
            <a:lvl2pPr marL="680314" indent="0">
              <a:buNone/>
              <a:defRPr sz="2976" b="1"/>
            </a:lvl2pPr>
            <a:lvl3pPr marL="1360627" indent="0">
              <a:buNone/>
              <a:defRPr sz="2678" b="1"/>
            </a:lvl3pPr>
            <a:lvl4pPr marL="2040941" indent="0">
              <a:buNone/>
              <a:defRPr sz="2381" b="1"/>
            </a:lvl4pPr>
            <a:lvl5pPr marL="2721254" indent="0">
              <a:buNone/>
              <a:defRPr sz="2381" b="1"/>
            </a:lvl5pPr>
            <a:lvl6pPr marL="3401568" indent="0">
              <a:buNone/>
              <a:defRPr sz="2381" b="1"/>
            </a:lvl6pPr>
            <a:lvl7pPr marL="4081882" indent="0">
              <a:buNone/>
              <a:defRPr sz="2381" b="1"/>
            </a:lvl7pPr>
            <a:lvl8pPr marL="4762195" indent="0">
              <a:buNone/>
              <a:defRPr sz="2381" b="1"/>
            </a:lvl8pPr>
            <a:lvl9pPr marL="5442509" indent="0">
              <a:buNone/>
              <a:defRPr sz="2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88273" y="9686290"/>
            <a:ext cx="5784519" cy="142470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5/20/24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4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5/20/24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17" y="1767840"/>
            <a:ext cx="4388438" cy="6187440"/>
          </a:xfrm>
        </p:spPr>
        <p:txBody>
          <a:bodyPr anchor="b"/>
          <a:lstStyle>
            <a:lvl1pPr>
              <a:defRPr sz="47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4519" y="3818049"/>
            <a:ext cx="6888272" cy="18844683"/>
          </a:xfrm>
        </p:spPr>
        <p:txBody>
          <a:bodyPr/>
          <a:lstStyle>
            <a:lvl1pPr>
              <a:defRPr sz="4762"/>
            </a:lvl1pPr>
            <a:lvl2pPr>
              <a:defRPr sz="4166"/>
            </a:lvl2pPr>
            <a:lvl3pPr>
              <a:defRPr sz="3571"/>
            </a:lvl3pPr>
            <a:lvl4pPr>
              <a:defRPr sz="2976"/>
            </a:lvl4pPr>
            <a:lvl5pPr>
              <a:defRPr sz="2976"/>
            </a:lvl5pPr>
            <a:lvl6pPr>
              <a:defRPr sz="2976"/>
            </a:lvl6pPr>
            <a:lvl7pPr>
              <a:defRPr sz="2976"/>
            </a:lvl7pPr>
            <a:lvl8pPr>
              <a:defRPr sz="2976"/>
            </a:lvl8pPr>
            <a:lvl9pPr>
              <a:defRPr sz="29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7217" y="7955280"/>
            <a:ext cx="4388438" cy="14738140"/>
          </a:xfrm>
        </p:spPr>
        <p:txBody>
          <a:bodyPr/>
          <a:lstStyle>
            <a:lvl1pPr marL="0" indent="0">
              <a:buNone/>
              <a:defRPr sz="2381"/>
            </a:lvl1pPr>
            <a:lvl2pPr marL="680314" indent="0">
              <a:buNone/>
              <a:defRPr sz="2083"/>
            </a:lvl2pPr>
            <a:lvl3pPr marL="1360627" indent="0">
              <a:buNone/>
              <a:defRPr sz="1786"/>
            </a:lvl3pPr>
            <a:lvl4pPr marL="2040941" indent="0">
              <a:buNone/>
              <a:defRPr sz="1488"/>
            </a:lvl4pPr>
            <a:lvl5pPr marL="2721254" indent="0">
              <a:buNone/>
              <a:defRPr sz="1488"/>
            </a:lvl5pPr>
            <a:lvl6pPr marL="3401568" indent="0">
              <a:buNone/>
              <a:defRPr sz="1488"/>
            </a:lvl6pPr>
            <a:lvl7pPr marL="4081882" indent="0">
              <a:buNone/>
              <a:defRPr sz="1488"/>
            </a:lvl7pPr>
            <a:lvl8pPr marL="4762195" indent="0">
              <a:buNone/>
              <a:defRPr sz="1488"/>
            </a:lvl8pPr>
            <a:lvl9pPr marL="5442509" indent="0">
              <a:buNone/>
              <a:defRPr sz="14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17" y="1767840"/>
            <a:ext cx="4388438" cy="6187440"/>
          </a:xfrm>
        </p:spPr>
        <p:txBody>
          <a:bodyPr anchor="b"/>
          <a:lstStyle>
            <a:lvl1pPr>
              <a:defRPr sz="47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84519" y="3818049"/>
            <a:ext cx="6888272" cy="18844683"/>
          </a:xfrm>
        </p:spPr>
        <p:txBody>
          <a:bodyPr anchor="t"/>
          <a:lstStyle>
            <a:lvl1pPr marL="0" indent="0">
              <a:buNone/>
              <a:defRPr sz="4762"/>
            </a:lvl1pPr>
            <a:lvl2pPr marL="680314" indent="0">
              <a:buNone/>
              <a:defRPr sz="4166"/>
            </a:lvl2pPr>
            <a:lvl3pPr marL="1360627" indent="0">
              <a:buNone/>
              <a:defRPr sz="3571"/>
            </a:lvl3pPr>
            <a:lvl4pPr marL="2040941" indent="0">
              <a:buNone/>
              <a:defRPr sz="2976"/>
            </a:lvl4pPr>
            <a:lvl5pPr marL="2721254" indent="0">
              <a:buNone/>
              <a:defRPr sz="2976"/>
            </a:lvl5pPr>
            <a:lvl6pPr marL="3401568" indent="0">
              <a:buNone/>
              <a:defRPr sz="2976"/>
            </a:lvl6pPr>
            <a:lvl7pPr marL="4081882" indent="0">
              <a:buNone/>
              <a:defRPr sz="2976"/>
            </a:lvl7pPr>
            <a:lvl8pPr marL="4762195" indent="0">
              <a:buNone/>
              <a:defRPr sz="2976"/>
            </a:lvl8pPr>
            <a:lvl9pPr marL="5442509" indent="0">
              <a:buNone/>
              <a:defRPr sz="29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7217" y="7955280"/>
            <a:ext cx="4388438" cy="14738140"/>
          </a:xfrm>
        </p:spPr>
        <p:txBody>
          <a:bodyPr/>
          <a:lstStyle>
            <a:lvl1pPr marL="0" indent="0">
              <a:buNone/>
              <a:defRPr sz="2381"/>
            </a:lvl1pPr>
            <a:lvl2pPr marL="680314" indent="0">
              <a:buNone/>
              <a:defRPr sz="2083"/>
            </a:lvl2pPr>
            <a:lvl3pPr marL="1360627" indent="0">
              <a:buNone/>
              <a:defRPr sz="1786"/>
            </a:lvl3pPr>
            <a:lvl4pPr marL="2040941" indent="0">
              <a:buNone/>
              <a:defRPr sz="1488"/>
            </a:lvl4pPr>
            <a:lvl5pPr marL="2721254" indent="0">
              <a:buNone/>
              <a:defRPr sz="1488"/>
            </a:lvl5pPr>
            <a:lvl6pPr marL="3401568" indent="0">
              <a:buNone/>
              <a:defRPr sz="1488"/>
            </a:lvl6pPr>
            <a:lvl7pPr marL="4081882" indent="0">
              <a:buNone/>
              <a:defRPr sz="1488"/>
            </a:lvl7pPr>
            <a:lvl8pPr marL="4762195" indent="0">
              <a:buNone/>
              <a:defRPr sz="1488"/>
            </a:lvl8pPr>
            <a:lvl9pPr marL="5442509" indent="0">
              <a:buNone/>
              <a:defRPr sz="14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6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5445" y="1411823"/>
            <a:ext cx="11735574" cy="5125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445" y="7059083"/>
            <a:ext cx="11735574" cy="16825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5444" y="24577892"/>
            <a:ext cx="3061454" cy="1411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0B5F-2253-DF41-8690-61B53F1555CE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07141" y="24577892"/>
            <a:ext cx="4592181" cy="1411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09565" y="24577892"/>
            <a:ext cx="3061454" cy="1411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4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1360627" rtl="0" eaLnBrk="1" latinLnBrk="0" hangingPunct="1">
        <a:lnSpc>
          <a:spcPct val="90000"/>
        </a:lnSpc>
        <a:spcBef>
          <a:spcPct val="0"/>
        </a:spcBef>
        <a:buNone/>
        <a:defRPr sz="65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0157" indent="-340157" algn="l" defTabSz="1360627" rtl="0" eaLnBrk="1" latinLnBrk="0" hangingPunct="1">
        <a:lnSpc>
          <a:spcPct val="90000"/>
        </a:lnSpc>
        <a:spcBef>
          <a:spcPts val="1488"/>
        </a:spcBef>
        <a:buFont typeface="Arial" panose="020B0604020202020204" pitchFamily="34" charset="0"/>
        <a:buChar char="•"/>
        <a:defRPr sz="4166" kern="1200">
          <a:solidFill>
            <a:schemeClr val="tx1"/>
          </a:solidFill>
          <a:latin typeface="+mn-lt"/>
          <a:ea typeface="+mn-ea"/>
          <a:cs typeface="+mn-cs"/>
        </a:defRPr>
      </a:lvl1pPr>
      <a:lvl2pPr marL="1020470" indent="-340157" algn="l" defTabSz="1360627" rtl="0" eaLnBrk="1" latinLnBrk="0" hangingPunct="1">
        <a:lnSpc>
          <a:spcPct val="90000"/>
        </a:lnSpc>
        <a:spcBef>
          <a:spcPts val="744"/>
        </a:spcBef>
        <a:buFont typeface="Arial" panose="020B0604020202020204" pitchFamily="34" charset="0"/>
        <a:buChar char="•"/>
        <a:defRPr sz="3571" kern="1200">
          <a:solidFill>
            <a:schemeClr val="tx1"/>
          </a:solidFill>
          <a:latin typeface="+mn-lt"/>
          <a:ea typeface="+mn-ea"/>
          <a:cs typeface="+mn-cs"/>
        </a:defRPr>
      </a:lvl2pPr>
      <a:lvl3pPr marL="1700784" indent="-340157" algn="l" defTabSz="1360627" rtl="0" eaLnBrk="1" latinLnBrk="0" hangingPunct="1">
        <a:lnSpc>
          <a:spcPct val="90000"/>
        </a:lnSpc>
        <a:spcBef>
          <a:spcPts val="744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381098" indent="-340157" algn="l" defTabSz="1360627" rtl="0" eaLnBrk="1" latinLnBrk="0" hangingPunct="1">
        <a:lnSpc>
          <a:spcPct val="90000"/>
        </a:lnSpc>
        <a:spcBef>
          <a:spcPts val="744"/>
        </a:spcBef>
        <a:buFont typeface="Arial" panose="020B0604020202020204" pitchFamily="34" charset="0"/>
        <a:buChar char="•"/>
        <a:defRPr sz="2678" kern="1200">
          <a:solidFill>
            <a:schemeClr val="tx1"/>
          </a:solidFill>
          <a:latin typeface="+mn-lt"/>
          <a:ea typeface="+mn-ea"/>
          <a:cs typeface="+mn-cs"/>
        </a:defRPr>
      </a:lvl4pPr>
      <a:lvl5pPr marL="3061411" indent="-340157" algn="l" defTabSz="1360627" rtl="0" eaLnBrk="1" latinLnBrk="0" hangingPunct="1">
        <a:lnSpc>
          <a:spcPct val="90000"/>
        </a:lnSpc>
        <a:spcBef>
          <a:spcPts val="744"/>
        </a:spcBef>
        <a:buFont typeface="Arial" panose="020B0604020202020204" pitchFamily="34" charset="0"/>
        <a:buChar char="•"/>
        <a:defRPr sz="2678" kern="1200">
          <a:solidFill>
            <a:schemeClr val="tx1"/>
          </a:solidFill>
          <a:latin typeface="+mn-lt"/>
          <a:ea typeface="+mn-ea"/>
          <a:cs typeface="+mn-cs"/>
        </a:defRPr>
      </a:lvl5pPr>
      <a:lvl6pPr marL="3741725" indent="-340157" algn="l" defTabSz="1360627" rtl="0" eaLnBrk="1" latinLnBrk="0" hangingPunct="1">
        <a:lnSpc>
          <a:spcPct val="90000"/>
        </a:lnSpc>
        <a:spcBef>
          <a:spcPts val="744"/>
        </a:spcBef>
        <a:buFont typeface="Arial" panose="020B0604020202020204" pitchFamily="34" charset="0"/>
        <a:buChar char="•"/>
        <a:defRPr sz="2678" kern="1200">
          <a:solidFill>
            <a:schemeClr val="tx1"/>
          </a:solidFill>
          <a:latin typeface="+mn-lt"/>
          <a:ea typeface="+mn-ea"/>
          <a:cs typeface="+mn-cs"/>
        </a:defRPr>
      </a:lvl6pPr>
      <a:lvl7pPr marL="4422038" indent="-340157" algn="l" defTabSz="1360627" rtl="0" eaLnBrk="1" latinLnBrk="0" hangingPunct="1">
        <a:lnSpc>
          <a:spcPct val="90000"/>
        </a:lnSpc>
        <a:spcBef>
          <a:spcPts val="744"/>
        </a:spcBef>
        <a:buFont typeface="Arial" panose="020B0604020202020204" pitchFamily="34" charset="0"/>
        <a:buChar char="•"/>
        <a:defRPr sz="2678" kern="1200">
          <a:solidFill>
            <a:schemeClr val="tx1"/>
          </a:solidFill>
          <a:latin typeface="+mn-lt"/>
          <a:ea typeface="+mn-ea"/>
          <a:cs typeface="+mn-cs"/>
        </a:defRPr>
      </a:lvl7pPr>
      <a:lvl8pPr marL="5102352" indent="-340157" algn="l" defTabSz="1360627" rtl="0" eaLnBrk="1" latinLnBrk="0" hangingPunct="1">
        <a:lnSpc>
          <a:spcPct val="90000"/>
        </a:lnSpc>
        <a:spcBef>
          <a:spcPts val="744"/>
        </a:spcBef>
        <a:buFont typeface="Arial" panose="020B0604020202020204" pitchFamily="34" charset="0"/>
        <a:buChar char="•"/>
        <a:defRPr sz="2678" kern="1200">
          <a:solidFill>
            <a:schemeClr val="tx1"/>
          </a:solidFill>
          <a:latin typeface="+mn-lt"/>
          <a:ea typeface="+mn-ea"/>
          <a:cs typeface="+mn-cs"/>
        </a:defRPr>
      </a:lvl8pPr>
      <a:lvl9pPr marL="5782666" indent="-340157" algn="l" defTabSz="1360627" rtl="0" eaLnBrk="1" latinLnBrk="0" hangingPunct="1">
        <a:lnSpc>
          <a:spcPct val="90000"/>
        </a:lnSpc>
        <a:spcBef>
          <a:spcPts val="744"/>
        </a:spcBef>
        <a:buFont typeface="Arial" panose="020B0604020202020204" pitchFamily="34" charset="0"/>
        <a:buChar char="•"/>
        <a:defRPr sz="26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0627" rtl="0" eaLnBrk="1" latinLnBrk="0" hangingPunct="1">
        <a:defRPr sz="2678" kern="1200">
          <a:solidFill>
            <a:schemeClr val="tx1"/>
          </a:solidFill>
          <a:latin typeface="+mn-lt"/>
          <a:ea typeface="+mn-ea"/>
          <a:cs typeface="+mn-cs"/>
        </a:defRPr>
      </a:lvl1pPr>
      <a:lvl2pPr marL="680314" algn="l" defTabSz="1360627" rtl="0" eaLnBrk="1" latinLnBrk="0" hangingPunct="1">
        <a:defRPr sz="2678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algn="l" defTabSz="1360627" rtl="0" eaLnBrk="1" latinLnBrk="0" hangingPunct="1">
        <a:defRPr sz="2678" kern="1200">
          <a:solidFill>
            <a:schemeClr val="tx1"/>
          </a:solidFill>
          <a:latin typeface="+mn-lt"/>
          <a:ea typeface="+mn-ea"/>
          <a:cs typeface="+mn-cs"/>
        </a:defRPr>
      </a:lvl3pPr>
      <a:lvl4pPr marL="2040941" algn="l" defTabSz="1360627" rtl="0" eaLnBrk="1" latinLnBrk="0" hangingPunct="1">
        <a:defRPr sz="2678" kern="1200">
          <a:solidFill>
            <a:schemeClr val="tx1"/>
          </a:solidFill>
          <a:latin typeface="+mn-lt"/>
          <a:ea typeface="+mn-ea"/>
          <a:cs typeface="+mn-cs"/>
        </a:defRPr>
      </a:lvl4pPr>
      <a:lvl5pPr marL="2721254" algn="l" defTabSz="1360627" rtl="0" eaLnBrk="1" latinLnBrk="0" hangingPunct="1">
        <a:defRPr sz="2678" kern="1200">
          <a:solidFill>
            <a:schemeClr val="tx1"/>
          </a:solidFill>
          <a:latin typeface="+mn-lt"/>
          <a:ea typeface="+mn-ea"/>
          <a:cs typeface="+mn-cs"/>
        </a:defRPr>
      </a:lvl5pPr>
      <a:lvl6pPr marL="3401568" algn="l" defTabSz="1360627" rtl="0" eaLnBrk="1" latinLnBrk="0" hangingPunct="1">
        <a:defRPr sz="2678" kern="1200">
          <a:solidFill>
            <a:schemeClr val="tx1"/>
          </a:solidFill>
          <a:latin typeface="+mn-lt"/>
          <a:ea typeface="+mn-ea"/>
          <a:cs typeface="+mn-cs"/>
        </a:defRPr>
      </a:lvl6pPr>
      <a:lvl7pPr marL="4081882" algn="l" defTabSz="1360627" rtl="0" eaLnBrk="1" latinLnBrk="0" hangingPunct="1">
        <a:defRPr sz="2678" kern="1200">
          <a:solidFill>
            <a:schemeClr val="tx1"/>
          </a:solidFill>
          <a:latin typeface="+mn-lt"/>
          <a:ea typeface="+mn-ea"/>
          <a:cs typeface="+mn-cs"/>
        </a:defRPr>
      </a:lvl7pPr>
      <a:lvl8pPr marL="4762195" algn="l" defTabSz="1360627" rtl="0" eaLnBrk="1" latinLnBrk="0" hangingPunct="1">
        <a:defRPr sz="2678" kern="1200">
          <a:solidFill>
            <a:schemeClr val="tx1"/>
          </a:solidFill>
          <a:latin typeface="+mn-lt"/>
          <a:ea typeface="+mn-ea"/>
          <a:cs typeface="+mn-cs"/>
        </a:defRPr>
      </a:lvl8pPr>
      <a:lvl9pPr marL="5442509" algn="l" defTabSz="1360627" rtl="0" eaLnBrk="1" latinLnBrk="0" hangingPunct="1">
        <a:defRPr sz="26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29E1621-45F5-0E44-8AE7-A27A3F167BBB}"/>
              </a:ext>
            </a:extLst>
          </p:cNvPr>
          <p:cNvSpPr txBox="1"/>
          <p:nvPr/>
        </p:nvSpPr>
        <p:spPr>
          <a:xfrm rot="16200000">
            <a:off x="-1972022" y="1959923"/>
            <a:ext cx="438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Status Quo (Participation Fee)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D002C-597E-27AE-5BF2-45F12AD9ABE3}"/>
              </a:ext>
            </a:extLst>
          </p:cNvPr>
          <p:cNvSpPr txBox="1"/>
          <p:nvPr/>
        </p:nvSpPr>
        <p:spPr>
          <a:xfrm rot="16200000">
            <a:off x="-1965970" y="6341423"/>
            <a:ext cx="438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err="1"/>
              <a:t>MaxMin</a:t>
            </a:r>
            <a:r>
              <a:rPr lang="en-US" sz="2400" b="1" u="sng" dirty="0"/>
              <a:t> (Saliency)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BA556E-AFE0-CEA5-DFB2-E44B5456DAE4}"/>
              </a:ext>
            </a:extLst>
          </p:cNvPr>
          <p:cNvSpPr txBox="1"/>
          <p:nvPr/>
        </p:nvSpPr>
        <p:spPr>
          <a:xfrm rot="16200000">
            <a:off x="-1959918" y="10722925"/>
            <a:ext cx="438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err="1"/>
              <a:t>MinMax</a:t>
            </a:r>
            <a:r>
              <a:rPr lang="en-US" sz="2400" b="1" u="sng" dirty="0"/>
              <a:t> (Saliency)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44BC84-0EF8-94A5-777E-4C0B9A45018B}"/>
              </a:ext>
            </a:extLst>
          </p:cNvPr>
          <p:cNvSpPr txBox="1"/>
          <p:nvPr/>
        </p:nvSpPr>
        <p:spPr>
          <a:xfrm rot="16200000">
            <a:off x="-1959918" y="15104425"/>
            <a:ext cx="438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X at Max P (Saliency)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36D301-885A-2D9B-2C64-1E4A60C4D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77" y="-7888"/>
            <a:ext cx="6578600" cy="438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E7EBC8-ACA2-2D66-7C1D-BCD0369322C0}"/>
              </a:ext>
            </a:extLst>
          </p:cNvPr>
          <p:cNvSpPr txBox="1"/>
          <p:nvPr/>
        </p:nvSpPr>
        <p:spPr>
          <a:xfrm rot="16200000">
            <a:off x="-1959918" y="19485926"/>
            <a:ext cx="438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Expected Value (Bell 1985)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6BA08D-1A22-CA71-4C98-02FFE1BE1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577" y="0"/>
            <a:ext cx="6548586" cy="43657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F16750-AC8B-0A07-0A19-F6CBA32E11C5}"/>
              </a:ext>
            </a:extLst>
          </p:cNvPr>
          <p:cNvSpPr txBox="1"/>
          <p:nvPr/>
        </p:nvSpPr>
        <p:spPr>
          <a:xfrm rot="16200000">
            <a:off x="-1972022" y="23875120"/>
            <a:ext cx="43815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u="sng" dirty="0"/>
              <a:t>Prospect Itself (</a:t>
            </a:r>
            <a:r>
              <a:rPr lang="en-US" sz="2300" b="1" u="sng" dirty="0" err="1"/>
              <a:t>Kozegi</a:t>
            </a:r>
            <a:r>
              <a:rPr lang="en-US" sz="2300" b="1" u="sng" dirty="0"/>
              <a:t>-Rabin CPE)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8220D0-E453-1DE2-58F7-B27373B5D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77" y="4368164"/>
            <a:ext cx="6578600" cy="4381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84E72D1-6AA8-EDEF-A815-BDB12613B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6577" y="4365724"/>
            <a:ext cx="6496898" cy="433126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B9E5F36-1EA2-4E7E-C79F-42B0F3840D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13" y="8762978"/>
            <a:ext cx="6578600" cy="4381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BC9A40A-C634-764F-C3B1-71A23923D6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8681" y="8747220"/>
            <a:ext cx="6496898" cy="43312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0B49B7F-2D18-959B-2EEC-A8153142B6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717" y="13078485"/>
            <a:ext cx="6578600" cy="43815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FB0799-2BCC-1CAF-103D-FD699A4176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7168" y="13078485"/>
            <a:ext cx="6496898" cy="433126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3D4A290-CCF2-4544-B44C-1ADC22826B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0873" y="17448806"/>
            <a:ext cx="6578600" cy="43815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84435EC-D4AF-FFF8-49A7-2B28E77AE9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76577" y="17526008"/>
            <a:ext cx="6496898" cy="433126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20042E6-D90F-2B8C-35B9-E3ECF551979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8568" y="21857273"/>
            <a:ext cx="6578600" cy="43815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316A2E1-557F-8E74-08E8-D0E11A735C8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87168" y="21907504"/>
            <a:ext cx="6496898" cy="433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164</TotalTime>
  <Words>33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13</cp:revision>
  <cp:lastPrinted>2024-05-17T01:42:47Z</cp:lastPrinted>
  <dcterms:created xsi:type="dcterms:W3CDTF">2024-01-26T18:27:11Z</dcterms:created>
  <dcterms:modified xsi:type="dcterms:W3CDTF">2024-05-21T03:55:12Z</dcterms:modified>
</cp:coreProperties>
</file>