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E9B5A-EBF6-4C36-A418-612395F3F9C4}" v="266" dt="2021-08-06T03:45:0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891E9B5A-EBF6-4C36-A418-612395F3F9C4}"/>
    <pc:docChg chg="undo redo custSel modSld">
      <pc:chgData name="Eum, Brenden" userId="44ab4693-4e2c-41e8-b41c-b7f3140c20bd" providerId="ADAL" clId="{891E9B5A-EBF6-4C36-A418-612395F3F9C4}" dt="2021-08-06T03:46:39.845" v="1371" actId="1037"/>
      <pc:docMkLst>
        <pc:docMk/>
      </pc:docMkLst>
      <pc:sldChg chg="addSp delSp modSp mod">
        <pc:chgData name="Eum, Brenden" userId="44ab4693-4e2c-41e8-b41c-b7f3140c20bd" providerId="ADAL" clId="{891E9B5A-EBF6-4C36-A418-612395F3F9C4}" dt="2021-08-06T03:46:39.845" v="1371" actId="1037"/>
        <pc:sldMkLst>
          <pc:docMk/>
          <pc:sldMk cId="1330472908" sldId="257"/>
        </pc:sldMkLst>
        <pc:spChg chg="mod">
          <ac:chgData name="Eum, Brenden" userId="44ab4693-4e2c-41e8-b41c-b7f3140c20bd" providerId="ADAL" clId="{891E9B5A-EBF6-4C36-A418-612395F3F9C4}" dt="2021-08-06T03:37:57.104" v="861" actId="1076"/>
          <ac:spMkLst>
            <pc:docMk/>
            <pc:sldMk cId="1330472908" sldId="257"/>
            <ac:spMk id="2" creationId="{95F9F65D-0D16-4B8B-9561-41A187F3FC14}"/>
          </ac:spMkLst>
        </pc:spChg>
        <pc:spChg chg="mod">
          <ac:chgData name="Eum, Brenden" userId="44ab4693-4e2c-41e8-b41c-b7f3140c20bd" providerId="ADAL" clId="{891E9B5A-EBF6-4C36-A418-612395F3F9C4}" dt="2021-08-06T03:37:53.688" v="860" actId="1076"/>
          <ac:spMkLst>
            <pc:docMk/>
            <pc:sldMk cId="1330472908" sldId="257"/>
            <ac:spMk id="3" creationId="{83E31EF2-62D3-4685-87CA-B8AEBC659386}"/>
          </ac:spMkLst>
        </pc:spChg>
        <pc:spChg chg="mod">
          <ac:chgData name="Eum, Brenden" userId="44ab4693-4e2c-41e8-b41c-b7f3140c20bd" providerId="ADAL" clId="{891E9B5A-EBF6-4C36-A418-612395F3F9C4}" dt="2021-08-06T03:36:52.736" v="850" actId="1076"/>
          <ac:spMkLst>
            <pc:docMk/>
            <pc:sldMk cId="1330472908" sldId="257"/>
            <ac:spMk id="4" creationId="{E33FC2AE-3F42-4F23-A17B-4466D63A824B}"/>
          </ac:spMkLst>
        </pc:spChg>
        <pc:spChg chg="mod">
          <ac:chgData name="Eum, Brenden" userId="44ab4693-4e2c-41e8-b41c-b7f3140c20bd" providerId="ADAL" clId="{891E9B5A-EBF6-4C36-A418-612395F3F9C4}" dt="2021-08-06T03:40:57.841" v="1019" actId="1038"/>
          <ac:spMkLst>
            <pc:docMk/>
            <pc:sldMk cId="1330472908" sldId="257"/>
            <ac:spMk id="5" creationId="{1A31AAE6-5C56-4E44-80BB-8836569130F5}"/>
          </ac:spMkLst>
        </pc:spChg>
        <pc:spChg chg="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6" creationId="{56C8497B-F257-4EE5-B7D6-401AB6E0A60D}"/>
          </ac:spMkLst>
        </pc:spChg>
        <pc:spChg chg="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7" creationId="{AE72039F-2F0C-4E85-874A-5A83677BE1DD}"/>
          </ac:spMkLst>
        </pc:spChg>
        <pc:spChg chg="mod">
          <ac:chgData name="Eum, Brenden" userId="44ab4693-4e2c-41e8-b41c-b7f3140c20bd" providerId="ADAL" clId="{891E9B5A-EBF6-4C36-A418-612395F3F9C4}" dt="2021-08-06T03:42:16.184" v="1097" actId="1037"/>
          <ac:spMkLst>
            <pc:docMk/>
            <pc:sldMk cId="1330472908" sldId="257"/>
            <ac:spMk id="8" creationId="{DC54F960-87CD-43C5-BF63-AB4CA64BF816}"/>
          </ac:spMkLst>
        </pc:spChg>
        <pc:spChg chg="mod">
          <ac:chgData name="Eum, Brenden" userId="44ab4693-4e2c-41e8-b41c-b7f3140c20bd" providerId="ADAL" clId="{891E9B5A-EBF6-4C36-A418-612395F3F9C4}" dt="2021-08-06T03:42:16.184" v="1097" actId="1037"/>
          <ac:spMkLst>
            <pc:docMk/>
            <pc:sldMk cId="1330472908" sldId="257"/>
            <ac:spMk id="9" creationId="{AF3EAD8D-83A5-49B7-8AE0-7A2DBAD655EB}"/>
          </ac:spMkLst>
        </pc:spChg>
        <pc:spChg chg="mod">
          <ac:chgData name="Eum, Brenden" userId="44ab4693-4e2c-41e8-b41c-b7f3140c20bd" providerId="ADAL" clId="{891E9B5A-EBF6-4C36-A418-612395F3F9C4}" dt="2021-08-06T03:42:04.187" v="1083" actId="1037"/>
          <ac:spMkLst>
            <pc:docMk/>
            <pc:sldMk cId="1330472908" sldId="257"/>
            <ac:spMk id="10" creationId="{30054F31-CA14-4952-9797-822B34DFE114}"/>
          </ac:spMkLst>
        </pc:spChg>
        <pc:spChg chg="mod">
          <ac:chgData name="Eum, Brenden" userId="44ab4693-4e2c-41e8-b41c-b7f3140c20bd" providerId="ADAL" clId="{891E9B5A-EBF6-4C36-A418-612395F3F9C4}" dt="2021-08-06T03:42:55.237" v="1121" actId="1038"/>
          <ac:spMkLst>
            <pc:docMk/>
            <pc:sldMk cId="1330472908" sldId="257"/>
            <ac:spMk id="11" creationId="{20E2DDE3-298D-4201-BAC1-E5B92686FD3E}"/>
          </ac:spMkLst>
        </pc:spChg>
        <pc:spChg chg="mod">
          <ac:chgData name="Eum, Brenden" userId="44ab4693-4e2c-41e8-b41c-b7f3140c20bd" providerId="ADAL" clId="{891E9B5A-EBF6-4C36-A418-612395F3F9C4}" dt="2021-08-06T03:36:52.736" v="850" actId="1076"/>
          <ac:spMkLst>
            <pc:docMk/>
            <pc:sldMk cId="1330472908" sldId="257"/>
            <ac:spMk id="12" creationId="{62353B4B-91C8-4D44-812B-D80DF09E57AF}"/>
          </ac:spMkLst>
        </pc:spChg>
        <pc:spChg chg="mod">
          <ac:chgData name="Eum, Brenden" userId="44ab4693-4e2c-41e8-b41c-b7f3140c20bd" providerId="ADAL" clId="{891E9B5A-EBF6-4C36-A418-612395F3F9C4}" dt="2021-08-06T03:40:57.841" v="1019" actId="1038"/>
          <ac:spMkLst>
            <pc:docMk/>
            <pc:sldMk cId="1330472908" sldId="257"/>
            <ac:spMk id="13" creationId="{8114E94A-0398-433E-8C6B-66CA9D6D2103}"/>
          </ac:spMkLst>
        </pc:spChg>
        <pc:spChg chg="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14" creationId="{B4E3C0FD-C2EE-427E-9D2F-4E802843E36B}"/>
          </ac:spMkLst>
        </pc:spChg>
        <pc:spChg chg="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15" creationId="{B26A8004-464E-466A-9795-4799E78FC193}"/>
          </ac:spMkLst>
        </pc:spChg>
        <pc:spChg chg="mod">
          <ac:chgData name="Eum, Brenden" userId="44ab4693-4e2c-41e8-b41c-b7f3140c20bd" providerId="ADAL" clId="{891E9B5A-EBF6-4C36-A418-612395F3F9C4}" dt="2021-08-06T03:42:04.187" v="1083" actId="1037"/>
          <ac:spMkLst>
            <pc:docMk/>
            <pc:sldMk cId="1330472908" sldId="257"/>
            <ac:spMk id="16" creationId="{CD247073-994D-41F2-91EF-1D036743F0B7}"/>
          </ac:spMkLst>
        </pc:spChg>
        <pc:spChg chg="mod">
          <ac:chgData name="Eum, Brenden" userId="44ab4693-4e2c-41e8-b41c-b7f3140c20bd" providerId="ADAL" clId="{891E9B5A-EBF6-4C36-A418-612395F3F9C4}" dt="2021-08-06T03:42:55.237" v="1121" actId="1038"/>
          <ac:spMkLst>
            <pc:docMk/>
            <pc:sldMk cId="1330472908" sldId="257"/>
            <ac:spMk id="17" creationId="{C39C2084-3C5B-4D0C-BD7C-4E2BB7FF5154}"/>
          </ac:spMkLst>
        </pc:spChg>
        <pc:spChg chg="mod">
          <ac:chgData name="Eum, Brenden" userId="44ab4693-4e2c-41e8-b41c-b7f3140c20bd" providerId="ADAL" clId="{891E9B5A-EBF6-4C36-A418-612395F3F9C4}" dt="2021-08-06T01:56:53.167" v="468" actId="1076"/>
          <ac:spMkLst>
            <pc:docMk/>
            <pc:sldMk cId="1330472908" sldId="257"/>
            <ac:spMk id="18" creationId="{83537E1A-A7AF-4B12-93E5-85F332CC3148}"/>
          </ac:spMkLst>
        </pc:spChg>
        <pc:spChg chg="mod">
          <ac:chgData name="Eum, Brenden" userId="44ab4693-4e2c-41e8-b41c-b7f3140c20bd" providerId="ADAL" clId="{891E9B5A-EBF6-4C36-A418-612395F3F9C4}" dt="2021-08-06T01:57:04.835" v="470" actId="1076"/>
          <ac:spMkLst>
            <pc:docMk/>
            <pc:sldMk cId="1330472908" sldId="257"/>
            <ac:spMk id="20" creationId="{12EAB37E-6527-40AF-8238-B148D552DBED}"/>
          </ac:spMkLst>
        </pc:spChg>
        <pc:spChg chg="mod">
          <ac:chgData name="Eum, Brenden" userId="44ab4693-4e2c-41e8-b41c-b7f3140c20bd" providerId="ADAL" clId="{891E9B5A-EBF6-4C36-A418-612395F3F9C4}" dt="2021-08-06T02:56:31.091" v="828" actId="6549"/>
          <ac:spMkLst>
            <pc:docMk/>
            <pc:sldMk cId="1330472908" sldId="257"/>
            <ac:spMk id="21" creationId="{31B8C974-9F3E-4153-8625-5AD043013E3D}"/>
          </ac:spMkLst>
        </pc:spChg>
        <pc:spChg chg="mod">
          <ac:chgData name="Eum, Brenden" userId="44ab4693-4e2c-41e8-b41c-b7f3140c20bd" providerId="ADAL" clId="{891E9B5A-EBF6-4C36-A418-612395F3F9C4}" dt="2021-08-06T01:57:21.025" v="474" actId="1076"/>
          <ac:spMkLst>
            <pc:docMk/>
            <pc:sldMk cId="1330472908" sldId="257"/>
            <ac:spMk id="22" creationId="{4F039709-501C-4E6C-B6B9-5346FC1D35E8}"/>
          </ac:spMkLst>
        </pc:spChg>
        <pc:spChg chg="mod">
          <ac:chgData name="Eum, Brenden" userId="44ab4693-4e2c-41e8-b41c-b7f3140c20bd" providerId="ADAL" clId="{891E9B5A-EBF6-4C36-A418-612395F3F9C4}" dt="2021-08-06T01:57:33.935" v="478" actId="1076"/>
          <ac:spMkLst>
            <pc:docMk/>
            <pc:sldMk cId="1330472908" sldId="257"/>
            <ac:spMk id="23" creationId="{B80ABB43-89C4-4ECC-A53F-73E6E13B5AA8}"/>
          </ac:spMkLst>
        </pc:spChg>
        <pc:spChg chg="mod">
          <ac:chgData name="Eum, Brenden" userId="44ab4693-4e2c-41e8-b41c-b7f3140c20bd" providerId="ADAL" clId="{891E9B5A-EBF6-4C36-A418-612395F3F9C4}" dt="2021-08-06T01:59:45.235" v="500" actId="14100"/>
          <ac:spMkLst>
            <pc:docMk/>
            <pc:sldMk cId="1330472908" sldId="257"/>
            <ac:spMk id="24" creationId="{71F766FF-76B2-4AEC-9D36-32B6269F1801}"/>
          </ac:spMkLst>
        </pc:spChg>
        <pc:spChg chg="mod">
          <ac:chgData name="Eum, Brenden" userId="44ab4693-4e2c-41e8-b41c-b7f3140c20bd" providerId="ADAL" clId="{891E9B5A-EBF6-4C36-A418-612395F3F9C4}" dt="2021-08-06T02:17:05.714" v="657" actId="122"/>
          <ac:spMkLst>
            <pc:docMk/>
            <pc:sldMk cId="1330472908" sldId="257"/>
            <ac:spMk id="25" creationId="{EFA9D05E-9422-4248-929D-C19896CB82BF}"/>
          </ac:spMkLst>
        </pc:spChg>
        <pc:spChg chg="mod">
          <ac:chgData name="Eum, Brenden" userId="44ab4693-4e2c-41e8-b41c-b7f3140c20bd" providerId="ADAL" clId="{891E9B5A-EBF6-4C36-A418-612395F3F9C4}" dt="2021-08-06T01:59:45.235" v="500" actId="14100"/>
          <ac:spMkLst>
            <pc:docMk/>
            <pc:sldMk cId="1330472908" sldId="257"/>
            <ac:spMk id="26" creationId="{E7C0B707-4016-4F99-BE67-01ECE9EA2DE6}"/>
          </ac:spMkLst>
        </pc:spChg>
        <pc:spChg chg="mod">
          <ac:chgData name="Eum, Brenden" userId="44ab4693-4e2c-41e8-b41c-b7f3140c20bd" providerId="ADAL" clId="{891E9B5A-EBF6-4C36-A418-612395F3F9C4}" dt="2021-08-06T02:25:03.123" v="783" actId="1036"/>
          <ac:spMkLst>
            <pc:docMk/>
            <pc:sldMk cId="1330472908" sldId="257"/>
            <ac:spMk id="27" creationId="{1C09AA18-5F4B-4D1C-962B-AA4817B48673}"/>
          </ac:spMkLst>
        </pc:spChg>
        <pc:spChg chg="mod">
          <ac:chgData name="Eum, Brenden" userId="44ab4693-4e2c-41e8-b41c-b7f3140c20bd" providerId="ADAL" clId="{891E9B5A-EBF6-4C36-A418-612395F3F9C4}" dt="2021-08-06T01:59:45.235" v="500" actId="14100"/>
          <ac:spMkLst>
            <pc:docMk/>
            <pc:sldMk cId="1330472908" sldId="257"/>
            <ac:spMk id="28" creationId="{DFAA9A59-07DF-44DE-B450-3D1A143BCBBF}"/>
          </ac:spMkLst>
        </pc:spChg>
        <pc:spChg chg="mod">
          <ac:chgData name="Eum, Brenden" userId="44ab4693-4e2c-41e8-b41c-b7f3140c20bd" providerId="ADAL" clId="{891E9B5A-EBF6-4C36-A418-612395F3F9C4}" dt="2021-08-06T02:17:05.714" v="657" actId="122"/>
          <ac:spMkLst>
            <pc:docMk/>
            <pc:sldMk cId="1330472908" sldId="257"/>
            <ac:spMk id="29" creationId="{7BCF8FD1-E086-4D6C-AB86-32B8E2FE5985}"/>
          </ac:spMkLst>
        </pc:spChg>
        <pc:spChg chg="mod">
          <ac:chgData name="Eum, Brenden" userId="44ab4693-4e2c-41e8-b41c-b7f3140c20bd" providerId="ADAL" clId="{891E9B5A-EBF6-4C36-A418-612395F3F9C4}" dt="2021-08-06T01:59:45.235" v="500" actId="14100"/>
          <ac:spMkLst>
            <pc:docMk/>
            <pc:sldMk cId="1330472908" sldId="257"/>
            <ac:spMk id="30" creationId="{37906C09-A7C4-448D-80F3-12FB3529846D}"/>
          </ac:spMkLst>
        </pc:spChg>
        <pc:spChg chg="mod">
          <ac:chgData name="Eum, Brenden" userId="44ab4693-4e2c-41e8-b41c-b7f3140c20bd" providerId="ADAL" clId="{891E9B5A-EBF6-4C36-A418-612395F3F9C4}" dt="2021-08-06T02:17:05.714" v="657" actId="122"/>
          <ac:spMkLst>
            <pc:docMk/>
            <pc:sldMk cId="1330472908" sldId="257"/>
            <ac:spMk id="31" creationId="{3BC41B6A-36A9-43E4-97AA-55F75C8C66CC}"/>
          </ac:spMkLst>
        </pc:spChg>
        <pc:spChg chg="mod">
          <ac:chgData name="Eum, Brenden" userId="44ab4693-4e2c-41e8-b41c-b7f3140c20bd" providerId="ADAL" clId="{891E9B5A-EBF6-4C36-A418-612395F3F9C4}" dt="2021-08-06T01:59:45.235" v="500" actId="14100"/>
          <ac:spMkLst>
            <pc:docMk/>
            <pc:sldMk cId="1330472908" sldId="257"/>
            <ac:spMk id="32" creationId="{8D2A5D2F-B0F8-4C8D-AE9E-4C2E2DDD2D00}"/>
          </ac:spMkLst>
        </pc:spChg>
        <pc:spChg chg="mod">
          <ac:chgData name="Eum, Brenden" userId="44ab4693-4e2c-41e8-b41c-b7f3140c20bd" providerId="ADAL" clId="{891E9B5A-EBF6-4C36-A418-612395F3F9C4}" dt="2021-08-06T02:17:05.714" v="657" actId="122"/>
          <ac:spMkLst>
            <pc:docMk/>
            <pc:sldMk cId="1330472908" sldId="257"/>
            <ac:spMk id="33" creationId="{80BAEB53-13CF-4376-B3A3-0605C81F5A3E}"/>
          </ac:spMkLst>
        </pc:spChg>
        <pc:spChg chg="mod">
          <ac:chgData name="Eum, Brenden" userId="44ab4693-4e2c-41e8-b41c-b7f3140c20bd" providerId="ADAL" clId="{891E9B5A-EBF6-4C36-A418-612395F3F9C4}" dt="2021-08-06T02:04:40.703" v="578" actId="1036"/>
          <ac:spMkLst>
            <pc:docMk/>
            <pc:sldMk cId="1330472908" sldId="257"/>
            <ac:spMk id="34" creationId="{264F47B1-7774-4D98-B316-44C68BDDD1CD}"/>
          </ac:spMkLst>
        </pc:spChg>
        <pc:spChg chg="mod">
          <ac:chgData name="Eum, Brenden" userId="44ab4693-4e2c-41e8-b41c-b7f3140c20bd" providerId="ADAL" clId="{891E9B5A-EBF6-4C36-A418-612395F3F9C4}" dt="2021-08-06T02:04:40.703" v="578" actId="1036"/>
          <ac:spMkLst>
            <pc:docMk/>
            <pc:sldMk cId="1330472908" sldId="257"/>
            <ac:spMk id="35" creationId="{CEFF4AC6-68BB-42A4-BBA5-A50C8C293F67}"/>
          </ac:spMkLst>
        </pc:spChg>
        <pc:spChg chg="mod">
          <ac:chgData name="Eum, Brenden" userId="44ab4693-4e2c-41e8-b41c-b7f3140c20bd" providerId="ADAL" clId="{891E9B5A-EBF6-4C36-A418-612395F3F9C4}" dt="2021-08-06T02:25:13.481" v="785" actId="1035"/>
          <ac:spMkLst>
            <pc:docMk/>
            <pc:sldMk cId="1330472908" sldId="257"/>
            <ac:spMk id="36" creationId="{810D39F6-5787-4004-BFE8-345B276BDD15}"/>
          </ac:spMkLst>
        </pc:spChg>
        <pc:spChg chg="mod">
          <ac:chgData name="Eum, Brenden" userId="44ab4693-4e2c-41e8-b41c-b7f3140c20bd" providerId="ADAL" clId="{891E9B5A-EBF6-4C36-A418-612395F3F9C4}" dt="2021-08-06T02:08:01.193" v="622" actId="1076"/>
          <ac:spMkLst>
            <pc:docMk/>
            <pc:sldMk cId="1330472908" sldId="257"/>
            <ac:spMk id="37" creationId="{87EB5854-4A20-495A-81E9-9BDDEA023609}"/>
          </ac:spMkLst>
        </pc:spChg>
        <pc:spChg chg="mod">
          <ac:chgData name="Eum, Brenden" userId="44ab4693-4e2c-41e8-b41c-b7f3140c20bd" providerId="ADAL" clId="{891E9B5A-EBF6-4C36-A418-612395F3F9C4}" dt="2021-08-06T02:08:01.193" v="622" actId="1076"/>
          <ac:spMkLst>
            <pc:docMk/>
            <pc:sldMk cId="1330472908" sldId="257"/>
            <ac:spMk id="38" creationId="{ABA94EE6-7F7A-4C27-BEFD-3CA60524C674}"/>
          </ac:spMkLst>
        </pc:spChg>
        <pc:spChg chg="mod">
          <ac:chgData name="Eum, Brenden" userId="44ab4693-4e2c-41e8-b41c-b7f3140c20bd" providerId="ADAL" clId="{891E9B5A-EBF6-4C36-A418-612395F3F9C4}" dt="2021-08-06T02:19:11.860" v="687" actId="255"/>
          <ac:spMkLst>
            <pc:docMk/>
            <pc:sldMk cId="1330472908" sldId="257"/>
            <ac:spMk id="39" creationId="{7C834384-8E00-4D58-8044-F7277DF67A31}"/>
          </ac:spMkLst>
        </pc:spChg>
        <pc:spChg chg="mod">
          <ac:chgData name="Eum, Brenden" userId="44ab4693-4e2c-41e8-b41c-b7f3140c20bd" providerId="ADAL" clId="{891E9B5A-EBF6-4C36-A418-612395F3F9C4}" dt="2021-08-06T02:21:36.102" v="780" actId="1076"/>
          <ac:spMkLst>
            <pc:docMk/>
            <pc:sldMk cId="1330472908" sldId="257"/>
            <ac:spMk id="40" creationId="{F9ED8B88-26A0-4398-8B60-DB37B5EE2083}"/>
          </ac:spMkLst>
        </pc:spChg>
        <pc:spChg chg="mod">
          <ac:chgData name="Eum, Brenden" userId="44ab4693-4e2c-41e8-b41c-b7f3140c20bd" providerId="ADAL" clId="{891E9B5A-EBF6-4C36-A418-612395F3F9C4}" dt="2021-08-06T02:20:54.341" v="734" actId="14100"/>
          <ac:spMkLst>
            <pc:docMk/>
            <pc:sldMk cId="1330472908" sldId="257"/>
            <ac:spMk id="41" creationId="{F22B4F90-466D-43A7-A40D-DEDDB9F9FFA8}"/>
          </ac:spMkLst>
        </pc:spChg>
        <pc:spChg chg="mod">
          <ac:chgData name="Eum, Brenden" userId="44ab4693-4e2c-41e8-b41c-b7f3140c20bd" providerId="ADAL" clId="{891E9B5A-EBF6-4C36-A418-612395F3F9C4}" dt="2021-08-06T02:21:39.393" v="781" actId="1076"/>
          <ac:spMkLst>
            <pc:docMk/>
            <pc:sldMk cId="1330472908" sldId="257"/>
            <ac:spMk id="42" creationId="{7FC5D199-9E1D-4F58-9F99-E0EE230A1F0F}"/>
          </ac:spMkLst>
        </pc:spChg>
        <pc:spChg chg="mod">
          <ac:chgData name="Eum, Brenden" userId="44ab4693-4e2c-41e8-b41c-b7f3140c20bd" providerId="ADAL" clId="{891E9B5A-EBF6-4C36-A418-612395F3F9C4}" dt="2021-08-06T02:20:13.316" v="731" actId="1037"/>
          <ac:spMkLst>
            <pc:docMk/>
            <pc:sldMk cId="1330472908" sldId="257"/>
            <ac:spMk id="107" creationId="{42762E72-4C89-443A-A390-7AA10F51BC4F}"/>
          </ac:spMkLst>
        </pc:spChg>
        <pc:spChg chg="mod">
          <ac:chgData name="Eum, Brenden" userId="44ab4693-4e2c-41e8-b41c-b7f3140c20bd" providerId="ADAL" clId="{891E9B5A-EBF6-4C36-A418-612395F3F9C4}" dt="2021-08-06T02:20:10.404" v="726" actId="1037"/>
          <ac:spMkLst>
            <pc:docMk/>
            <pc:sldMk cId="1330472908" sldId="257"/>
            <ac:spMk id="108" creationId="{CA88BA95-37E4-46F5-AD17-272097E5FC76}"/>
          </ac:spMkLst>
        </pc:spChg>
        <pc:spChg chg="mod">
          <ac:chgData name="Eum, Brenden" userId="44ab4693-4e2c-41e8-b41c-b7f3140c20bd" providerId="ADAL" clId="{891E9B5A-EBF6-4C36-A418-612395F3F9C4}" dt="2021-08-06T02:20:05.079" v="723" actId="1038"/>
          <ac:spMkLst>
            <pc:docMk/>
            <pc:sldMk cId="1330472908" sldId="257"/>
            <ac:spMk id="109" creationId="{58B98485-0256-44EC-98D6-8343ABB6244D}"/>
          </ac:spMkLst>
        </pc:spChg>
        <pc:spChg chg="mod">
          <ac:chgData name="Eum, Brenden" userId="44ab4693-4e2c-41e8-b41c-b7f3140c20bd" providerId="ADAL" clId="{891E9B5A-EBF6-4C36-A418-612395F3F9C4}" dt="2021-08-06T03:41:07.837" v="1041" actId="1038"/>
          <ac:spMkLst>
            <pc:docMk/>
            <pc:sldMk cId="1330472908" sldId="257"/>
            <ac:spMk id="110" creationId="{0A9163D8-0E8D-4D4D-BADB-4C745510E3F5}"/>
          </ac:spMkLst>
        </pc:spChg>
        <pc:spChg chg="mod">
          <ac:chgData name="Eum, Brenden" userId="44ab4693-4e2c-41e8-b41c-b7f3140c20bd" providerId="ADAL" clId="{891E9B5A-EBF6-4C36-A418-612395F3F9C4}" dt="2021-08-06T03:46:20.440" v="1356" actId="1038"/>
          <ac:spMkLst>
            <pc:docMk/>
            <pc:sldMk cId="1330472908" sldId="257"/>
            <ac:spMk id="111" creationId="{A2E9DC93-ACB6-4261-AA7E-473851E31F70}"/>
          </ac:spMkLst>
        </pc:spChg>
        <pc:spChg chg="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113" creationId="{55B416B2-6C33-4E23-BB67-849A00277404}"/>
          </ac:spMkLst>
        </pc:spChg>
        <pc:spChg chg="mod">
          <ac:chgData name="Eum, Brenden" userId="44ab4693-4e2c-41e8-b41c-b7f3140c20bd" providerId="ADAL" clId="{891E9B5A-EBF6-4C36-A418-612395F3F9C4}" dt="2021-08-06T03:46:35.297" v="1365" actId="1038"/>
          <ac:spMkLst>
            <pc:docMk/>
            <pc:sldMk cId="1330472908" sldId="257"/>
            <ac:spMk id="114" creationId="{29E9038B-B2C1-4007-B657-E8FA9ADF2370}"/>
          </ac:spMkLst>
        </pc:spChg>
        <pc:spChg chg="mod">
          <ac:chgData name="Eum, Brenden" userId="44ab4693-4e2c-41e8-b41c-b7f3140c20bd" providerId="ADAL" clId="{891E9B5A-EBF6-4C36-A418-612395F3F9C4}" dt="2021-08-06T03:46:39.845" v="1371" actId="1037"/>
          <ac:spMkLst>
            <pc:docMk/>
            <pc:sldMk cId="1330472908" sldId="257"/>
            <ac:spMk id="115" creationId="{F3F04620-2CC2-40C9-8A6E-657102A458E5}"/>
          </ac:spMkLst>
        </pc:spChg>
        <pc:spChg chg="mod">
          <ac:chgData name="Eum, Brenden" userId="44ab4693-4e2c-41e8-b41c-b7f3140c20bd" providerId="ADAL" clId="{891E9B5A-EBF6-4C36-A418-612395F3F9C4}" dt="2021-08-06T03:42:04.187" v="1083" actId="1037"/>
          <ac:spMkLst>
            <pc:docMk/>
            <pc:sldMk cId="1330472908" sldId="257"/>
            <ac:spMk id="116" creationId="{E525EBCE-B364-4588-B056-977819D20A30}"/>
          </ac:spMkLst>
        </pc:spChg>
        <pc:spChg chg="mod">
          <ac:chgData name="Eum, Brenden" userId="44ab4693-4e2c-41e8-b41c-b7f3140c20bd" providerId="ADAL" clId="{891E9B5A-EBF6-4C36-A418-612395F3F9C4}" dt="2021-08-06T03:42:55.237" v="1121" actId="1038"/>
          <ac:spMkLst>
            <pc:docMk/>
            <pc:sldMk cId="1330472908" sldId="257"/>
            <ac:spMk id="117" creationId="{8E6F746C-5A7D-4C63-BAEE-23CB6406A1F8}"/>
          </ac:spMkLst>
        </pc:spChg>
        <pc:spChg chg="mod">
          <ac:chgData name="Eum, Brenden" userId="44ab4693-4e2c-41e8-b41c-b7f3140c20bd" providerId="ADAL" clId="{891E9B5A-EBF6-4C36-A418-612395F3F9C4}" dt="2021-08-06T01:56:49.293" v="467" actId="1076"/>
          <ac:spMkLst>
            <pc:docMk/>
            <pc:sldMk cId="1330472908" sldId="257"/>
            <ac:spMk id="118" creationId="{124C826E-1960-451E-867E-6F9278325D6D}"/>
          </ac:spMkLst>
        </pc:spChg>
        <pc:spChg chg="mod">
          <ac:chgData name="Eum, Brenden" userId="44ab4693-4e2c-41e8-b41c-b7f3140c20bd" providerId="ADAL" clId="{891E9B5A-EBF6-4C36-A418-612395F3F9C4}" dt="2021-08-06T01:57:01.102" v="469" actId="1076"/>
          <ac:spMkLst>
            <pc:docMk/>
            <pc:sldMk cId="1330472908" sldId="257"/>
            <ac:spMk id="120" creationId="{B0E90A06-9F14-440D-A2E7-F899E950238E}"/>
          </ac:spMkLst>
        </pc:spChg>
        <pc:spChg chg="mod">
          <ac:chgData name="Eum, Brenden" userId="44ab4693-4e2c-41e8-b41c-b7f3140c20bd" providerId="ADAL" clId="{891E9B5A-EBF6-4C36-A418-612395F3F9C4}" dt="2021-08-06T02:56:28.404" v="826" actId="20577"/>
          <ac:spMkLst>
            <pc:docMk/>
            <pc:sldMk cId="1330472908" sldId="257"/>
            <ac:spMk id="121" creationId="{1175CF88-AF95-4EC6-BB80-1F59A692ABE5}"/>
          </ac:spMkLst>
        </pc:spChg>
        <pc:spChg chg="mod">
          <ac:chgData name="Eum, Brenden" userId="44ab4693-4e2c-41e8-b41c-b7f3140c20bd" providerId="ADAL" clId="{891E9B5A-EBF6-4C36-A418-612395F3F9C4}" dt="2021-08-06T01:57:18.840" v="473" actId="1076"/>
          <ac:spMkLst>
            <pc:docMk/>
            <pc:sldMk cId="1330472908" sldId="257"/>
            <ac:spMk id="122" creationId="{58100D0B-C853-4C0E-BA59-87E46EA98982}"/>
          </ac:spMkLst>
        </pc:spChg>
        <pc:spChg chg="mod">
          <ac:chgData name="Eum, Brenden" userId="44ab4693-4e2c-41e8-b41c-b7f3140c20bd" providerId="ADAL" clId="{891E9B5A-EBF6-4C36-A418-612395F3F9C4}" dt="2021-08-06T01:57:31.384" v="477" actId="1076"/>
          <ac:spMkLst>
            <pc:docMk/>
            <pc:sldMk cId="1330472908" sldId="257"/>
            <ac:spMk id="123" creationId="{666E94CD-7B95-4274-9719-DF90950C3F43}"/>
          </ac:spMkLst>
        </pc:spChg>
        <pc:spChg chg="mod">
          <ac:chgData name="Eum, Brenden" userId="44ab4693-4e2c-41e8-b41c-b7f3140c20bd" providerId="ADAL" clId="{891E9B5A-EBF6-4C36-A418-612395F3F9C4}" dt="2021-08-06T02:57:31.108" v="835" actId="20577"/>
          <ac:spMkLst>
            <pc:docMk/>
            <pc:sldMk cId="1330472908" sldId="257"/>
            <ac:spMk id="124" creationId="{E2F1B90D-5196-4CD7-AADF-1A34CD6DCFE1}"/>
          </ac:spMkLst>
        </pc:spChg>
        <pc:spChg chg="mod">
          <ac:chgData name="Eum, Brenden" userId="44ab4693-4e2c-41e8-b41c-b7f3140c20bd" providerId="ADAL" clId="{891E9B5A-EBF6-4C36-A418-612395F3F9C4}" dt="2021-08-06T02:57:50.006" v="837" actId="20577"/>
          <ac:spMkLst>
            <pc:docMk/>
            <pc:sldMk cId="1330472908" sldId="257"/>
            <ac:spMk id="125" creationId="{9E85B0DF-4238-4E57-851E-216F44EB5927}"/>
          </ac:spMkLst>
        </pc:spChg>
        <pc:spChg chg="mod">
          <ac:chgData name="Eum, Brenden" userId="44ab4693-4e2c-41e8-b41c-b7f3140c20bd" providerId="ADAL" clId="{891E9B5A-EBF6-4C36-A418-612395F3F9C4}" dt="2021-08-06T03:01:42.252" v="841" actId="20577"/>
          <ac:spMkLst>
            <pc:docMk/>
            <pc:sldMk cId="1330472908" sldId="257"/>
            <ac:spMk id="126" creationId="{7BF47653-B3DB-42E7-A19E-740FC7C200DF}"/>
          </ac:spMkLst>
        </pc:spChg>
        <pc:spChg chg="mod">
          <ac:chgData name="Eum, Brenden" userId="44ab4693-4e2c-41e8-b41c-b7f3140c20bd" providerId="ADAL" clId="{891E9B5A-EBF6-4C36-A418-612395F3F9C4}" dt="2021-08-06T02:21:27.210" v="770" actId="1035"/>
          <ac:spMkLst>
            <pc:docMk/>
            <pc:sldMk cId="1330472908" sldId="257"/>
            <ac:spMk id="127" creationId="{106B17AA-10E2-4827-8D93-04E3A9A0DB22}"/>
          </ac:spMkLst>
        </pc:spChg>
        <pc:spChg chg="mod">
          <ac:chgData name="Eum, Brenden" userId="44ab4693-4e2c-41e8-b41c-b7f3140c20bd" providerId="ADAL" clId="{891E9B5A-EBF6-4C36-A418-612395F3F9C4}" dt="2021-08-06T02:21:31.993" v="779" actId="1035"/>
          <ac:spMkLst>
            <pc:docMk/>
            <pc:sldMk cId="1330472908" sldId="257"/>
            <ac:spMk id="128" creationId="{50B56ED9-83F2-4E28-B8A6-E2FB2DD778DD}"/>
          </ac:spMkLst>
        </pc:spChg>
        <pc:spChg chg="add del mod">
          <ac:chgData name="Eum, Brenden" userId="44ab4693-4e2c-41e8-b41c-b7f3140c20bd" providerId="ADAL" clId="{891E9B5A-EBF6-4C36-A418-612395F3F9C4}" dt="2021-08-06T02:27:35.234" v="824" actId="478"/>
          <ac:spMkLst>
            <pc:docMk/>
            <pc:sldMk cId="1330472908" sldId="257"/>
            <ac:spMk id="570" creationId="{B849F744-6F75-4BB7-AE00-E65AF1AD1B37}"/>
          </ac:spMkLst>
        </pc:spChg>
        <pc:spChg chg="add del">
          <ac:chgData name="Eum, Brenden" userId="44ab4693-4e2c-41e8-b41c-b7f3140c20bd" providerId="ADAL" clId="{891E9B5A-EBF6-4C36-A418-612395F3F9C4}" dt="2021-08-06T03:02:20.285" v="843" actId="22"/>
          <ac:spMkLst>
            <pc:docMk/>
            <pc:sldMk cId="1330472908" sldId="257"/>
            <ac:spMk id="572" creationId="{8008AAFD-E9A6-4145-8E89-6C5C6497966E}"/>
          </ac:spMkLst>
        </pc:spChg>
        <pc:spChg chg="add mod">
          <ac:chgData name="Eum, Brenden" userId="44ab4693-4e2c-41e8-b41c-b7f3140c20bd" providerId="ADAL" clId="{891E9B5A-EBF6-4C36-A418-612395F3F9C4}" dt="2021-08-06T03:40:39.384" v="994" actId="20577"/>
          <ac:spMkLst>
            <pc:docMk/>
            <pc:sldMk cId="1330472908" sldId="257"/>
            <ac:spMk id="607" creationId="{E9567510-FE20-48C5-9DE6-BE9DFF788B68}"/>
          </ac:spMkLst>
        </pc:spChg>
        <pc:spChg chg="add mod">
          <ac:chgData name="Eum, Brenden" userId="44ab4693-4e2c-41e8-b41c-b7f3140c20bd" providerId="ADAL" clId="{891E9B5A-EBF6-4C36-A418-612395F3F9C4}" dt="2021-08-06T03:41:29.015" v="1044" actId="1038"/>
          <ac:spMkLst>
            <pc:docMk/>
            <pc:sldMk cId="1330472908" sldId="257"/>
            <ac:spMk id="608" creationId="{D1009C99-C316-4DC5-AB15-08F84654FF95}"/>
          </ac:spMkLst>
        </pc:spChg>
        <pc:spChg chg="add mod">
          <ac:chgData name="Eum, Brenden" userId="44ab4693-4e2c-41e8-b41c-b7f3140c20bd" providerId="ADAL" clId="{891E9B5A-EBF6-4C36-A418-612395F3F9C4}" dt="2021-08-06T03:42:38.575" v="1109" actId="20577"/>
          <ac:spMkLst>
            <pc:docMk/>
            <pc:sldMk cId="1330472908" sldId="257"/>
            <ac:spMk id="609" creationId="{FFA7E086-6AAF-420F-A44A-887E25536858}"/>
          </ac:spMkLst>
        </pc:spChg>
        <pc:spChg chg="add mod">
          <ac:chgData name="Eum, Brenden" userId="44ab4693-4e2c-41e8-b41c-b7f3140c20bd" providerId="ADAL" clId="{891E9B5A-EBF6-4C36-A418-612395F3F9C4}" dt="2021-08-06T03:43:04.249" v="1131" actId="1037"/>
          <ac:spMkLst>
            <pc:docMk/>
            <pc:sldMk cId="1330472908" sldId="257"/>
            <ac:spMk id="610" creationId="{52F8173B-62A5-415D-A8E0-1B38E1329F20}"/>
          </ac:spMkLst>
        </pc:spChg>
        <pc:spChg chg="add 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611" creationId="{21C3618D-5B28-49DF-AE1D-A640BBED30E9}"/>
          </ac:spMkLst>
        </pc:spChg>
        <pc:spChg chg="add mod">
          <ac:chgData name="Eum, Brenden" userId="44ab4693-4e2c-41e8-b41c-b7f3140c20bd" providerId="ADAL" clId="{891E9B5A-EBF6-4C36-A418-612395F3F9C4}" dt="2021-08-06T03:45:46.259" v="1335" actId="1038"/>
          <ac:spMkLst>
            <pc:docMk/>
            <pc:sldMk cId="1330472908" sldId="257"/>
            <ac:spMk id="612" creationId="{40D7EC9E-ECAA-46A0-9570-A729A98DC0CC}"/>
          </ac:spMkLst>
        </pc:spChg>
        <pc:cxnChg chg="mod">
          <ac:chgData name="Eum, Brenden" userId="44ab4693-4e2c-41e8-b41c-b7f3140c20bd" providerId="ADAL" clId="{891E9B5A-EBF6-4C36-A418-612395F3F9C4}" dt="2021-08-06T03:37:57.104" v="861" actId="1076"/>
          <ac:cxnSpMkLst>
            <pc:docMk/>
            <pc:sldMk cId="1330472908" sldId="257"/>
            <ac:cxnSpMk id="44" creationId="{B1CAD6FD-992A-4EA8-8D39-9E4E50579028}"/>
          </ac:cxnSpMkLst>
        </pc:cxnChg>
        <pc:cxnChg chg="mod">
          <ac:chgData name="Eum, Brenden" userId="44ab4693-4e2c-41e8-b41c-b7f3140c20bd" providerId="ADAL" clId="{891E9B5A-EBF6-4C36-A418-612395F3F9C4}" dt="2021-08-06T03:37:53.688" v="860" actId="1076"/>
          <ac:cxnSpMkLst>
            <pc:docMk/>
            <pc:sldMk cId="1330472908" sldId="257"/>
            <ac:cxnSpMk id="46" creationId="{8577E212-759F-449E-810B-63222A27E7AA}"/>
          </ac:cxnSpMkLst>
        </pc:cxnChg>
        <pc:cxnChg chg="mod">
          <ac:chgData name="Eum, Brenden" userId="44ab4693-4e2c-41e8-b41c-b7f3140c20bd" providerId="ADAL" clId="{891E9B5A-EBF6-4C36-A418-612395F3F9C4}" dt="2021-08-06T02:04:40.703" v="578" actId="1036"/>
          <ac:cxnSpMkLst>
            <pc:docMk/>
            <pc:sldMk cId="1330472908" sldId="257"/>
            <ac:cxnSpMk id="48" creationId="{34630215-562E-4A80-A21B-0054C6799ACF}"/>
          </ac:cxnSpMkLst>
        </pc:cxnChg>
        <pc:cxnChg chg="mod">
          <ac:chgData name="Eum, Brenden" userId="44ab4693-4e2c-41e8-b41c-b7f3140c20bd" providerId="ADAL" clId="{891E9B5A-EBF6-4C36-A418-612395F3F9C4}" dt="2021-08-06T03:36:52.736" v="850" actId="1076"/>
          <ac:cxnSpMkLst>
            <pc:docMk/>
            <pc:sldMk cId="1330472908" sldId="257"/>
            <ac:cxnSpMk id="50" creationId="{72DEBA54-8E20-49E5-AD1F-E3CC1F09A750}"/>
          </ac:cxnSpMkLst>
        </pc:cxnChg>
        <pc:cxnChg chg="mod">
          <ac:chgData name="Eum, Brenden" userId="44ab4693-4e2c-41e8-b41c-b7f3140c20bd" providerId="ADAL" clId="{891E9B5A-EBF6-4C36-A418-612395F3F9C4}" dt="2021-08-06T03:40:57.841" v="1019" actId="1038"/>
          <ac:cxnSpMkLst>
            <pc:docMk/>
            <pc:sldMk cId="1330472908" sldId="257"/>
            <ac:cxnSpMk id="52" creationId="{3847A95D-5157-4F1A-AA3B-38E17F97A90C}"/>
          </ac:cxnSpMkLst>
        </pc:cxnChg>
        <pc:cxnChg chg="mod">
          <ac:chgData name="Eum, Brenden" userId="44ab4693-4e2c-41e8-b41c-b7f3140c20bd" providerId="ADAL" clId="{891E9B5A-EBF6-4C36-A418-612395F3F9C4}" dt="2021-08-06T03:40:57.841" v="1019" actId="1038"/>
          <ac:cxnSpMkLst>
            <pc:docMk/>
            <pc:sldMk cId="1330472908" sldId="257"/>
            <ac:cxnSpMk id="54" creationId="{3B963C20-DDF2-4C49-ABE7-73BC07745505}"/>
          </ac:cxnSpMkLst>
        </pc:cxnChg>
        <pc:cxnChg chg="mod">
          <ac:chgData name="Eum, Brenden" userId="44ab4693-4e2c-41e8-b41c-b7f3140c20bd" providerId="ADAL" clId="{891E9B5A-EBF6-4C36-A418-612395F3F9C4}" dt="2021-08-06T03:40:57.841" v="1019" actId="1038"/>
          <ac:cxnSpMkLst>
            <pc:docMk/>
            <pc:sldMk cId="1330472908" sldId="257"/>
            <ac:cxnSpMk id="56" creationId="{E96BF2C0-FCD6-4E55-9F97-E06736396C6D}"/>
          </ac:cxnSpMkLst>
        </pc:cxnChg>
        <pc:cxnChg chg="mod">
          <ac:chgData name="Eum, Brenden" userId="44ab4693-4e2c-41e8-b41c-b7f3140c20bd" providerId="ADAL" clId="{891E9B5A-EBF6-4C36-A418-612395F3F9C4}" dt="2021-08-06T03:36:52.736" v="850" actId="1076"/>
          <ac:cxnSpMkLst>
            <pc:docMk/>
            <pc:sldMk cId="1330472908" sldId="257"/>
            <ac:cxnSpMk id="58" creationId="{968B9831-9439-4B31-9887-A44E072C873D}"/>
          </ac:cxnSpMkLst>
        </pc:cxnChg>
        <pc:cxnChg chg="mod">
          <ac:chgData name="Eum, Brenden" userId="44ab4693-4e2c-41e8-b41c-b7f3140c20bd" providerId="ADAL" clId="{891E9B5A-EBF6-4C36-A418-612395F3F9C4}" dt="2021-08-06T03:40:57.841" v="1019" actId="1038"/>
          <ac:cxnSpMkLst>
            <pc:docMk/>
            <pc:sldMk cId="1330472908" sldId="257"/>
            <ac:cxnSpMk id="60" creationId="{1BFFF7EF-D759-46A1-8207-6FA72557E81B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62" creationId="{828E9ED1-4B8B-4216-B1C2-471A2C744629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64" creationId="{345BF1E7-71A4-4E70-A018-FF777403EFD8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66" creationId="{3786C295-D758-43E3-AB61-EE3C69A00528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68" creationId="{5D70B1F9-9272-4389-9354-8CA5EEEB6D28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70" creationId="{3C033C88-77B2-4DEC-B85A-42678CD0F64B}"/>
          </ac:cxnSpMkLst>
        </pc:cxnChg>
        <pc:cxnChg chg="mod">
          <ac:chgData name="Eum, Brenden" userId="44ab4693-4e2c-41e8-b41c-b7f3140c20bd" providerId="ADAL" clId="{891E9B5A-EBF6-4C36-A418-612395F3F9C4}" dt="2021-08-06T03:45:46.259" v="1335" actId="1038"/>
          <ac:cxnSpMkLst>
            <pc:docMk/>
            <pc:sldMk cId="1330472908" sldId="257"/>
            <ac:cxnSpMk id="72" creationId="{F1FE61C5-0891-4028-9FA6-9763A6D40ECA}"/>
          </ac:cxnSpMkLst>
        </pc:cxnChg>
        <pc:cxnChg chg="mod">
          <ac:chgData name="Eum, Brenden" userId="44ab4693-4e2c-41e8-b41c-b7f3140c20bd" providerId="ADAL" clId="{891E9B5A-EBF6-4C36-A418-612395F3F9C4}" dt="2021-08-06T03:42:16.184" v="1097" actId="1037"/>
          <ac:cxnSpMkLst>
            <pc:docMk/>
            <pc:sldMk cId="1330472908" sldId="257"/>
            <ac:cxnSpMk id="74" creationId="{97F951BA-D8E4-4D46-BBD3-E3D1613A453A}"/>
          </ac:cxnSpMkLst>
        </pc:cxnChg>
        <pc:cxnChg chg="mod">
          <ac:chgData name="Eum, Brenden" userId="44ab4693-4e2c-41e8-b41c-b7f3140c20bd" providerId="ADAL" clId="{891E9B5A-EBF6-4C36-A418-612395F3F9C4}" dt="2021-08-06T03:42:16.184" v="1097" actId="1037"/>
          <ac:cxnSpMkLst>
            <pc:docMk/>
            <pc:sldMk cId="1330472908" sldId="257"/>
            <ac:cxnSpMk id="76" creationId="{4646A15F-03B0-48F7-B1C9-D33385BD7B5C}"/>
          </ac:cxnSpMkLst>
        </pc:cxnChg>
        <pc:cxnChg chg="mod">
          <ac:chgData name="Eum, Brenden" userId="44ab4693-4e2c-41e8-b41c-b7f3140c20bd" providerId="ADAL" clId="{891E9B5A-EBF6-4C36-A418-612395F3F9C4}" dt="2021-08-06T03:42:04.187" v="1083" actId="1037"/>
          <ac:cxnSpMkLst>
            <pc:docMk/>
            <pc:sldMk cId="1330472908" sldId="257"/>
            <ac:cxnSpMk id="78" creationId="{FAEA1905-FB67-471D-B218-6F89C855E1B7}"/>
          </ac:cxnSpMkLst>
        </pc:cxnChg>
        <pc:cxnChg chg="mod">
          <ac:chgData name="Eum, Brenden" userId="44ab4693-4e2c-41e8-b41c-b7f3140c20bd" providerId="ADAL" clId="{891E9B5A-EBF6-4C36-A418-612395F3F9C4}" dt="2021-08-06T03:42:55.237" v="1121" actId="1038"/>
          <ac:cxnSpMkLst>
            <pc:docMk/>
            <pc:sldMk cId="1330472908" sldId="257"/>
            <ac:cxnSpMk id="80" creationId="{E5802DE1-3F46-4B60-9344-EF7A5DCFF6B3}"/>
          </ac:cxnSpMkLst>
        </pc:cxnChg>
        <pc:cxnChg chg="mod">
          <ac:chgData name="Eum, Brenden" userId="44ab4693-4e2c-41e8-b41c-b7f3140c20bd" providerId="ADAL" clId="{891E9B5A-EBF6-4C36-A418-612395F3F9C4}" dt="2021-08-06T03:42:55.237" v="1121" actId="1038"/>
          <ac:cxnSpMkLst>
            <pc:docMk/>
            <pc:sldMk cId="1330472908" sldId="257"/>
            <ac:cxnSpMk id="82" creationId="{1A3E02ED-DD4F-450F-B4A6-946B7A5D7BE2}"/>
          </ac:cxnSpMkLst>
        </pc:cxnChg>
        <pc:cxnChg chg="mod">
          <ac:chgData name="Eum, Brenden" userId="44ab4693-4e2c-41e8-b41c-b7f3140c20bd" providerId="ADAL" clId="{891E9B5A-EBF6-4C36-A418-612395F3F9C4}" dt="2021-08-06T03:42:55.237" v="1121" actId="1038"/>
          <ac:cxnSpMkLst>
            <pc:docMk/>
            <pc:sldMk cId="1330472908" sldId="257"/>
            <ac:cxnSpMk id="84" creationId="{81EDBC91-1BAC-4493-A173-B07C33185515}"/>
          </ac:cxnSpMkLst>
        </pc:cxnChg>
        <pc:cxnChg chg="mod">
          <ac:chgData name="Eum, Brenden" userId="44ab4693-4e2c-41e8-b41c-b7f3140c20bd" providerId="ADAL" clId="{891E9B5A-EBF6-4C36-A418-612395F3F9C4}" dt="2021-08-06T03:42:04.187" v="1083" actId="1037"/>
          <ac:cxnSpMkLst>
            <pc:docMk/>
            <pc:sldMk cId="1330472908" sldId="257"/>
            <ac:cxnSpMk id="86" creationId="{EDB821F6-AF8F-4825-A161-FDEAED72FB82}"/>
          </ac:cxnSpMkLst>
        </pc:cxnChg>
        <pc:cxnChg chg="mod">
          <ac:chgData name="Eum, Brenden" userId="44ab4693-4e2c-41e8-b41c-b7f3140c20bd" providerId="ADAL" clId="{891E9B5A-EBF6-4C36-A418-612395F3F9C4}" dt="2021-08-06T03:42:55.237" v="1121" actId="1038"/>
          <ac:cxnSpMkLst>
            <pc:docMk/>
            <pc:sldMk cId="1330472908" sldId="257"/>
            <ac:cxnSpMk id="88" creationId="{259474CC-C130-4761-9A88-A2F43DF8F46C}"/>
          </ac:cxnSpMkLst>
        </pc:cxnChg>
        <pc:cxnChg chg="mod">
          <ac:chgData name="Eum, Brenden" userId="44ab4693-4e2c-41e8-b41c-b7f3140c20bd" providerId="ADAL" clId="{891E9B5A-EBF6-4C36-A418-612395F3F9C4}" dt="2021-08-06T02:04:40.703" v="578" actId="1036"/>
          <ac:cxnSpMkLst>
            <pc:docMk/>
            <pc:sldMk cId="1330472908" sldId="257"/>
            <ac:cxnSpMk id="90" creationId="{992E8772-E72B-4D18-9989-8BF1B3A9F489}"/>
          </ac:cxnSpMkLst>
        </pc:cxnChg>
        <pc:cxnChg chg="mod">
          <ac:chgData name="Eum, Brenden" userId="44ab4693-4e2c-41e8-b41c-b7f3140c20bd" providerId="ADAL" clId="{891E9B5A-EBF6-4C36-A418-612395F3F9C4}" dt="2021-08-06T02:20:54.341" v="734" actId="14100"/>
          <ac:cxnSpMkLst>
            <pc:docMk/>
            <pc:sldMk cId="1330472908" sldId="257"/>
            <ac:cxnSpMk id="98" creationId="{5B6E7430-AA4A-46B1-812F-D0B97EF2610B}"/>
          </ac:cxnSpMkLst>
        </pc:cxnChg>
        <pc:cxnChg chg="mod">
          <ac:chgData name="Eum, Brenden" userId="44ab4693-4e2c-41e8-b41c-b7f3140c20bd" providerId="ADAL" clId="{891E9B5A-EBF6-4C36-A418-612395F3F9C4}" dt="2021-08-06T02:20:54.341" v="734" actId="14100"/>
          <ac:cxnSpMkLst>
            <pc:docMk/>
            <pc:sldMk cId="1330472908" sldId="257"/>
            <ac:cxnSpMk id="100" creationId="{6BA110B3-DF72-441A-B817-50EFC215C6B6}"/>
          </ac:cxnSpMkLst>
        </pc:cxnChg>
        <pc:cxnChg chg="mod">
          <ac:chgData name="Eum, Brenden" userId="44ab4693-4e2c-41e8-b41c-b7f3140c20bd" providerId="ADAL" clId="{891E9B5A-EBF6-4C36-A418-612395F3F9C4}" dt="2021-08-06T02:08:01.193" v="622" actId="1076"/>
          <ac:cxnSpMkLst>
            <pc:docMk/>
            <pc:sldMk cId="1330472908" sldId="257"/>
            <ac:cxnSpMk id="102" creationId="{02B34508-25FA-4387-B252-78B472FA41E0}"/>
          </ac:cxnSpMkLst>
        </pc:cxnChg>
        <pc:cxnChg chg="mod">
          <ac:chgData name="Eum, Brenden" userId="44ab4693-4e2c-41e8-b41c-b7f3140c20bd" providerId="ADAL" clId="{891E9B5A-EBF6-4C36-A418-612395F3F9C4}" dt="2021-08-06T02:08:01.193" v="622" actId="1076"/>
          <ac:cxnSpMkLst>
            <pc:docMk/>
            <pc:sldMk cId="1330472908" sldId="257"/>
            <ac:cxnSpMk id="104" creationId="{0B61D267-106F-4DEC-A5EA-9C0682A75276}"/>
          </ac:cxnSpMkLst>
        </pc:cxnChg>
        <pc:cxnChg chg="mod">
          <ac:chgData name="Eum, Brenden" userId="44ab4693-4e2c-41e8-b41c-b7f3140c20bd" providerId="ADAL" clId="{891E9B5A-EBF6-4C36-A418-612395F3F9C4}" dt="2021-08-06T02:20:54.341" v="734" actId="14100"/>
          <ac:cxnSpMkLst>
            <pc:docMk/>
            <pc:sldMk cId="1330472908" sldId="257"/>
            <ac:cxnSpMk id="106" creationId="{B2FC92F1-C03A-4069-943C-CA194DCABF76}"/>
          </ac:cxnSpMkLst>
        </pc:cxnChg>
      </pc:sldChg>
    </pc:docChg>
  </pc:docChgLst>
  <pc:docChgLst>
    <pc:chgData name="Eum, Brenden" userId="44ab4693-4e2c-41e8-b41c-b7f3140c20bd" providerId="ADAL" clId="{4CA62180-46B0-4542-9F85-2B738F4D3EF8}"/>
    <pc:docChg chg="undo custSel modSld">
      <pc:chgData name="Eum, Brenden" userId="44ab4693-4e2c-41e8-b41c-b7f3140c20bd" providerId="ADAL" clId="{4CA62180-46B0-4542-9F85-2B738F4D3EF8}" dt="2021-03-11T21:03:12.284" v="505" actId="20577"/>
      <pc:docMkLst>
        <pc:docMk/>
      </pc:docMkLst>
      <pc:sldChg chg="addSp modSp mod">
        <pc:chgData name="Eum, Brenden" userId="44ab4693-4e2c-41e8-b41c-b7f3140c20bd" providerId="ADAL" clId="{4CA62180-46B0-4542-9F85-2B738F4D3EF8}" dt="2021-03-11T21:03:12.284" v="505" actId="20577"/>
        <pc:sldMkLst>
          <pc:docMk/>
          <pc:sldMk cId="1330472908" sldId="257"/>
        </pc:sldMkLst>
        <pc:spChg chg="mod">
          <ac:chgData name="Eum, Brenden" userId="44ab4693-4e2c-41e8-b41c-b7f3140c20bd" providerId="ADAL" clId="{4CA62180-46B0-4542-9F85-2B738F4D3EF8}" dt="2021-03-11T20:57:30.186" v="165" actId="20577"/>
          <ac:spMkLst>
            <pc:docMk/>
            <pc:sldMk cId="1330472908" sldId="257"/>
            <ac:spMk id="37" creationId="{87EB5854-4A20-495A-81E9-9BDDEA023609}"/>
          </ac:spMkLst>
        </pc:spChg>
        <pc:spChg chg="mod">
          <ac:chgData name="Eum, Brenden" userId="44ab4693-4e2c-41e8-b41c-b7f3140c20bd" providerId="ADAL" clId="{4CA62180-46B0-4542-9F85-2B738F4D3EF8}" dt="2021-03-11T20:57:36.340" v="171" actId="20577"/>
          <ac:spMkLst>
            <pc:docMk/>
            <pc:sldMk cId="1330472908" sldId="257"/>
            <ac:spMk id="40" creationId="{F9ED8B88-26A0-4398-8B60-DB37B5EE2083}"/>
          </ac:spMkLst>
        </pc:spChg>
        <pc:spChg chg="add mod">
          <ac:chgData name="Eum, Brenden" userId="44ab4693-4e2c-41e8-b41c-b7f3140c20bd" providerId="ADAL" clId="{4CA62180-46B0-4542-9F85-2B738F4D3EF8}" dt="2021-03-11T20:58:48.151" v="230" actId="1076"/>
          <ac:spMkLst>
            <pc:docMk/>
            <pc:sldMk cId="1330472908" sldId="257"/>
            <ac:spMk id="124" creationId="{E2F1B90D-5196-4CD7-AADF-1A34CD6DCFE1}"/>
          </ac:spMkLst>
        </pc:spChg>
        <pc:spChg chg="add mod">
          <ac:chgData name="Eum, Brenden" userId="44ab4693-4e2c-41e8-b41c-b7f3140c20bd" providerId="ADAL" clId="{4CA62180-46B0-4542-9F85-2B738F4D3EF8}" dt="2021-03-11T20:58:22.086" v="224" actId="1076"/>
          <ac:spMkLst>
            <pc:docMk/>
            <pc:sldMk cId="1330472908" sldId="257"/>
            <ac:spMk id="125" creationId="{9E85B0DF-4238-4E57-851E-216F44EB5927}"/>
          </ac:spMkLst>
        </pc:spChg>
        <pc:spChg chg="add mod">
          <ac:chgData name="Eum, Brenden" userId="44ab4693-4e2c-41e8-b41c-b7f3140c20bd" providerId="ADAL" clId="{4CA62180-46B0-4542-9F85-2B738F4D3EF8}" dt="2021-03-11T21:02:43.043" v="472" actId="20577"/>
          <ac:spMkLst>
            <pc:docMk/>
            <pc:sldMk cId="1330472908" sldId="257"/>
            <ac:spMk id="126" creationId="{7BF47653-B3DB-42E7-A19E-740FC7C200DF}"/>
          </ac:spMkLst>
        </pc:spChg>
        <pc:spChg chg="add mod">
          <ac:chgData name="Eum, Brenden" userId="44ab4693-4e2c-41e8-b41c-b7f3140c20bd" providerId="ADAL" clId="{4CA62180-46B0-4542-9F85-2B738F4D3EF8}" dt="2021-03-11T21:03:12.284" v="505" actId="20577"/>
          <ac:spMkLst>
            <pc:docMk/>
            <pc:sldMk cId="1330472908" sldId="257"/>
            <ac:spMk id="127" creationId="{106B17AA-10E2-4827-8D93-04E3A9A0DB22}"/>
          </ac:spMkLst>
        </pc:spChg>
        <pc:spChg chg="add mod">
          <ac:chgData name="Eum, Brenden" userId="44ab4693-4e2c-41e8-b41c-b7f3140c20bd" providerId="ADAL" clId="{4CA62180-46B0-4542-9F85-2B738F4D3EF8}" dt="2021-03-11T21:02:35.333" v="470" actId="20577"/>
          <ac:spMkLst>
            <pc:docMk/>
            <pc:sldMk cId="1330472908" sldId="257"/>
            <ac:spMk id="128" creationId="{50B56ED9-83F2-4E28-B8A6-E2FB2DD778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6E38-8F57-43E9-B6D2-9EA2FD2B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20455-F54D-4EF0-9FB0-74C4B14C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9B0B-92F3-4AD8-8708-13E30D0B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EA83C-820D-4D3B-B8DF-A9279C20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8FEA-F7CB-4372-BDE2-95D41021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36E9-CCCB-4A72-8EE6-B0476B4E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4475E-FA30-4B8F-A816-0F9ED9CA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C93C-7BA6-4627-89EB-F7B17F1F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3480-00F0-4EFF-9FB1-68F98DB0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768E-BD90-4C06-9B36-D1A6586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5DBCA-9EBA-451A-9F97-2CC1EB539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2283-D6AF-443A-B18F-53A1B92C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9315-740E-446C-9AE8-312E9C1E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C56-3F18-4E56-919A-7A7F3450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6FE-B8FA-4B58-9074-E28D7BD4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072-C242-4FAA-BBA3-2FAB23BD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BC91-F361-4FCC-8F39-AA646F1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CCEC-39B9-4D36-943E-85DCE571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2A6A-AE5F-4068-AB4F-780DCBBA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5FB4-1707-488B-ACA6-780D996E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5F29-30A6-42F4-B930-A015353B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08AE-358B-44F6-8EC0-D4245F30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CBDB-A25F-4E77-A0E1-B7D1B8D1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CEFC-3DD1-4B64-B1EF-98478F8E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2DA0-DA4E-4708-8250-3BBC094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235C-CAEE-401A-8F1A-4B7833D4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2A6F-34D1-4796-994C-665AA795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135DA-E4C6-43D2-958E-BEA565E4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C57A-8A95-4EE7-A46D-285076B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3840-D791-42CB-AFBA-9E0188DD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8DDA-A047-46BA-80B7-4AE1A389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1A65-D8C7-49BE-B576-E67EEA5A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03AF-E1B8-41A7-847C-61F76C8D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C493-DBFC-4DA0-9E92-C9FB99B1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1B36F-0145-4D9E-BE27-AAE6B889C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24BAA-E41B-457D-AF69-E7F96AF62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E8649-5924-4E33-825C-08274E8F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FC3AD-F8FD-42FA-8A6B-D4DD4CDA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26FD0-AE1D-471E-8248-AC8499D8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09C9-1684-4D74-B75C-74C61AA5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87FF8-1A5F-4A41-B2F4-DA4FAA2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39CD2-C059-4C7E-8ACC-7008958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D1137-2DBB-44B6-AF59-2115E0E6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4ABF5-7275-4F99-BDD6-FD8CE05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323A-EC95-44DC-9EC9-CA30A1CB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A6FE-7214-40D2-B45B-EC2CEEEF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66B-4151-4614-9CDC-A886CC80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2DCA-541D-4A21-BB6B-BD418F8C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DDE80-4608-4D9E-A88D-791D7658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BF02-F80D-425E-8AEB-509FEE71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B456-4530-4A92-BAFC-EC67BEF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9E90-ABCD-4638-A436-0BAD0E3C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AC30-B110-4BE9-96B4-D70ECD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22B29-3241-4087-9084-0A7F1DC39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42A7-13ED-4BFF-9CAC-4A38562E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0B05-F8E3-4D59-8520-3BA25753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DD40-549D-40D9-A887-22E249C6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4818-729D-4EB0-BABD-EB79E389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D4A46-C217-4368-B31E-FE6F407A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03FC-5053-4127-A9B0-B1AE162B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3A9D-1E84-4A59-9075-FF823CE4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994F-1AAA-4231-9855-E03242D1E59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CD33-C5F1-43DC-9FC8-0A88F83B0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C72C-1F95-4ECA-ADF4-72723A3D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1662-E185-46C4-AF44-53DF6078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2.png"/><Relationship Id="rId33" Type="http://schemas.openxmlformats.org/officeDocument/2006/relationships/image" Target="../media/image32.png"/><Relationship Id="rId29" Type="http://schemas.openxmlformats.org/officeDocument/2006/relationships/image" Target="../media/image28.png"/><Relationship Id="rId5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23" Type="http://schemas.openxmlformats.org/officeDocument/2006/relationships/image" Target="../media/image22.png"/><Relationship Id="rId28" Type="http://schemas.openxmlformats.org/officeDocument/2006/relationships/image" Target="../media/image1.png"/><Relationship Id="rId36" Type="http://schemas.openxmlformats.org/officeDocument/2006/relationships/image" Target="../media/image4.png"/><Relationship Id="rId19" Type="http://schemas.openxmlformats.org/officeDocument/2006/relationships/image" Target="../media/image18.png"/><Relationship Id="rId52" Type="http://schemas.openxmlformats.org/officeDocument/2006/relationships/image" Target="../media/image51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537E1A-A7AF-4B12-93E5-85F332CC3148}"/>
                  </a:ext>
                </a:extLst>
              </p:cNvPr>
              <p:cNvSpPr/>
              <p:nvPr/>
            </p:nvSpPr>
            <p:spPr>
              <a:xfrm>
                <a:off x="1184815" y="2675017"/>
                <a:ext cx="366497" cy="3172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537E1A-A7AF-4B12-93E5-85F332CC3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15" y="2675017"/>
                <a:ext cx="366497" cy="3172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AB37E-6527-40AF-8238-B148D552DBED}"/>
                  </a:ext>
                </a:extLst>
              </p:cNvPr>
              <p:cNvSpPr/>
              <p:nvPr/>
            </p:nvSpPr>
            <p:spPr>
              <a:xfrm>
                <a:off x="3549360" y="2649789"/>
                <a:ext cx="366497" cy="3172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2EAB37E-6527-40AF-8238-B148D552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60" y="2649789"/>
                <a:ext cx="366497" cy="31729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039709-501C-4E6C-B6B9-5346FC1D35E8}"/>
                  </a:ext>
                </a:extLst>
              </p:cNvPr>
              <p:cNvSpPr/>
              <p:nvPr/>
            </p:nvSpPr>
            <p:spPr>
              <a:xfrm>
                <a:off x="8370419" y="2678116"/>
                <a:ext cx="366497" cy="3172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039709-501C-4E6C-B6B9-5346FC1D3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19" y="2678116"/>
                <a:ext cx="366497" cy="3172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80ABB43-89C4-4ECC-A53F-73E6E13B5AA8}"/>
                  </a:ext>
                </a:extLst>
              </p:cNvPr>
              <p:cNvSpPr/>
              <p:nvPr/>
            </p:nvSpPr>
            <p:spPr>
              <a:xfrm>
                <a:off x="10777578" y="2663541"/>
                <a:ext cx="366497" cy="31729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80ABB43-89C4-4ECC-A53F-73E6E13B5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578" y="2663541"/>
                <a:ext cx="366497" cy="3172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F766FF-76B2-4AEC-9D36-32B6269F1801}"/>
              </a:ext>
            </a:extLst>
          </p:cNvPr>
          <p:cNvSpPr/>
          <p:nvPr/>
        </p:nvSpPr>
        <p:spPr>
          <a:xfrm>
            <a:off x="362215" y="2377047"/>
            <a:ext cx="2034522" cy="844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A9D05E-9422-4248-929D-C19896CB82BF}"/>
                  </a:ext>
                </a:extLst>
              </p:cNvPr>
              <p:cNvSpPr txBox="1"/>
              <p:nvPr/>
            </p:nvSpPr>
            <p:spPr>
              <a:xfrm>
                <a:off x="558241" y="2928915"/>
                <a:ext cx="1697796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𝑠𝑢𝑏𝑗𝑒𝑐𝑡𝑠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A9D05E-9422-4248-929D-C19896CB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1" y="2928915"/>
                <a:ext cx="1697796" cy="304635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C0B707-4016-4F99-BE67-01ECE9EA2DE6}"/>
              </a:ext>
            </a:extLst>
          </p:cNvPr>
          <p:cNvSpPr/>
          <p:nvPr/>
        </p:nvSpPr>
        <p:spPr>
          <a:xfrm>
            <a:off x="2673346" y="2370978"/>
            <a:ext cx="2138451" cy="850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09AA18-5F4B-4D1C-962B-AA4817B48673}"/>
                  </a:ext>
                </a:extLst>
              </p:cNvPr>
              <p:cNvSpPr txBox="1"/>
              <p:nvPr/>
            </p:nvSpPr>
            <p:spPr>
              <a:xfrm>
                <a:off x="2945335" y="2935950"/>
                <a:ext cx="1661306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𝑠𝑢𝑏𝑗𝑒𝑐𝑡𝑠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09AA18-5F4B-4D1C-962B-AA4817B48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5" y="2935950"/>
                <a:ext cx="1661306" cy="304635"/>
              </a:xfrm>
              <a:prstGeom prst="rect">
                <a:avLst/>
              </a:prstGeom>
              <a:blipFill>
                <a:blip r:embed="rId2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906C09-A7C4-448D-80F3-12FB3529846D}"/>
              </a:ext>
            </a:extLst>
          </p:cNvPr>
          <p:cNvSpPr/>
          <p:nvPr/>
        </p:nvSpPr>
        <p:spPr>
          <a:xfrm>
            <a:off x="7502288" y="2373729"/>
            <a:ext cx="2093114" cy="848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C41B6A-36A9-43E4-97AA-55F75C8C66CC}"/>
                  </a:ext>
                </a:extLst>
              </p:cNvPr>
              <p:cNvSpPr txBox="1"/>
              <p:nvPr/>
            </p:nvSpPr>
            <p:spPr>
              <a:xfrm>
                <a:off x="7710112" y="2931700"/>
                <a:ext cx="1745378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𝑠𝑢𝑏𝑗𝑒𝑐𝑡𝑠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C41B6A-36A9-43E4-97AA-55F75C8C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112" y="2931700"/>
                <a:ext cx="1745378" cy="304635"/>
              </a:xfrm>
              <a:prstGeom prst="rect">
                <a:avLst/>
              </a:prstGeom>
              <a:blipFill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2A5D2F-B0F8-4C8D-AE9E-4C2E2DDD2D00}"/>
              </a:ext>
            </a:extLst>
          </p:cNvPr>
          <p:cNvSpPr/>
          <p:nvPr/>
        </p:nvSpPr>
        <p:spPr>
          <a:xfrm>
            <a:off x="9872525" y="2340251"/>
            <a:ext cx="2187458" cy="8656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AEB53-13CF-4376-B3A3-0605C81F5A3E}"/>
                  </a:ext>
                </a:extLst>
              </p:cNvPr>
              <p:cNvSpPr txBox="1"/>
              <p:nvPr/>
            </p:nvSpPr>
            <p:spPr>
              <a:xfrm>
                <a:off x="10132833" y="2921560"/>
                <a:ext cx="1696952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𝑠𝑢𝑏𝑗𝑒𝑐𝑡𝑠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BAEB53-13CF-4376-B3A3-0605C81F5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33" y="2921560"/>
                <a:ext cx="1696952" cy="30463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64F47B1-7774-4D98-B316-44C68BDDD1CD}"/>
                  </a:ext>
                </a:extLst>
              </p:cNvPr>
              <p:cNvSpPr/>
              <p:nvPr/>
            </p:nvSpPr>
            <p:spPr>
              <a:xfrm>
                <a:off x="3033955" y="3985419"/>
                <a:ext cx="299847" cy="292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64F47B1-7774-4D98-B316-44C68BDDD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55" y="3985419"/>
                <a:ext cx="299847" cy="29242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EFF4AC6-68BB-42A4-BBA5-A50C8C293F67}"/>
              </a:ext>
            </a:extLst>
          </p:cNvPr>
          <p:cNvSpPr/>
          <p:nvPr/>
        </p:nvSpPr>
        <p:spPr>
          <a:xfrm>
            <a:off x="108835" y="3636314"/>
            <a:ext cx="6135023" cy="862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0D39F6-5787-4004-BFE8-345B276BDD15}"/>
                  </a:ext>
                </a:extLst>
              </p:cNvPr>
              <p:cNvSpPr txBox="1"/>
              <p:nvPr/>
            </p:nvSpPr>
            <p:spPr>
              <a:xfrm>
                <a:off x="2484783" y="4264042"/>
                <a:ext cx="1383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trials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0D39F6-5787-4004-BFE8-345B276B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83" y="4264042"/>
                <a:ext cx="1383125" cy="276999"/>
              </a:xfrm>
              <a:prstGeom prst="rect">
                <a:avLst/>
              </a:prstGeom>
              <a:blipFill>
                <a:blip r:embed="rId2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9ED8B88-26A0-4398-8B60-DB37B5EE2083}"/>
                  </a:ext>
                </a:extLst>
              </p:cNvPr>
              <p:cNvSpPr/>
              <p:nvPr/>
            </p:nvSpPr>
            <p:spPr>
              <a:xfrm>
                <a:off x="9311950" y="6289362"/>
                <a:ext cx="299847" cy="292425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9ED8B88-26A0-4398-8B60-DB37B5EE2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950" y="6289362"/>
                <a:ext cx="299847" cy="292425"/>
              </a:xfrm>
              <a:prstGeom prst="ellipse">
                <a:avLst/>
              </a:prstGeom>
              <a:blipFill>
                <a:blip r:embed="rId32"/>
                <a:stretch>
                  <a:fillRect l="-1961" b="-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2B4F90-466D-43A7-A40D-DEDDB9F9FFA8}"/>
              </a:ext>
            </a:extLst>
          </p:cNvPr>
          <p:cNvSpPr/>
          <p:nvPr/>
        </p:nvSpPr>
        <p:spPr>
          <a:xfrm>
            <a:off x="6771207" y="5478004"/>
            <a:ext cx="5374889" cy="13402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C5D199-9E1D-4F58-9F99-E0EE230A1F0F}"/>
                  </a:ext>
                </a:extLst>
              </p:cNvPr>
              <p:cNvSpPr txBox="1"/>
              <p:nvPr/>
            </p:nvSpPr>
            <p:spPr>
              <a:xfrm>
                <a:off x="8779437" y="6592043"/>
                <a:ext cx="1383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2">
                        <a:lumMod val="75000"/>
                      </a:schemeClr>
                    </a:solidFill>
                  </a:rPr>
                  <a:t> trials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C5D199-9E1D-4F58-9F99-E0EE230A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437" y="6592043"/>
                <a:ext cx="1383125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30215-562E-4A80-A21B-0054C6799ACF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>
            <a:off x="1379476" y="3221372"/>
            <a:ext cx="1796871" cy="41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2E8772-E72B-4D18-9989-8BF1B3A9F489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flipH="1">
            <a:off x="3176347" y="3221372"/>
            <a:ext cx="566225" cy="41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6E7430-AA4A-46B1-812F-D0B97EF2610B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8548845" y="3222524"/>
            <a:ext cx="909807" cy="225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A110B3-DF72-441A-B817-50EFC215C6B6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9458652" y="3205949"/>
            <a:ext cx="1507602" cy="227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B61D267-106F-4DEC-A5EA-9C0682A75276}"/>
              </a:ext>
            </a:extLst>
          </p:cNvPr>
          <p:cNvCxnSpPr>
            <a:cxnSpLocks/>
            <a:stCxn id="35" idx="3"/>
            <a:endCxn id="126" idx="0"/>
          </p:cNvCxnSpPr>
          <p:nvPr/>
        </p:nvCxnSpPr>
        <p:spPr>
          <a:xfrm>
            <a:off x="6243858" y="4067325"/>
            <a:ext cx="3205970" cy="142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4C826E-1960-451E-867E-6F9278325D6D}"/>
                  </a:ext>
                </a:extLst>
              </p:cNvPr>
              <p:cNvSpPr txBox="1"/>
              <p:nvPr/>
            </p:nvSpPr>
            <p:spPr>
              <a:xfrm>
                <a:off x="353103" y="2354200"/>
                <a:ext cx="2043232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dirty="0">
                    <a:solidFill>
                      <a:schemeClr val="accent2">
                        <a:lumMod val="75000"/>
                      </a:schemeClr>
                    </a:solidFill>
                  </a:rPr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{.001, .005, .009} </m:t>
                    </m:r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24C826E-1960-451E-867E-6F927832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3" y="2354200"/>
                <a:ext cx="2043232" cy="291298"/>
              </a:xfrm>
              <a:prstGeom prst="rect">
                <a:avLst/>
              </a:prstGeom>
              <a:blipFill>
                <a:blip r:embed="rId3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2F1B90D-5196-4CD7-AADF-1A34CD6DCFE1}"/>
                  </a:ext>
                </a:extLst>
              </p:cNvPr>
              <p:cNvSpPr txBox="1"/>
              <p:nvPr/>
            </p:nvSpPr>
            <p:spPr>
              <a:xfrm>
                <a:off x="108834" y="3655121"/>
                <a:ext cx="6135023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𝑔𝑎𝑧𝑒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𝑔𝑎𝑧𝑒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𝑔𝑎𝑧𝑒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𝑔𝑎𝑧𝑒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2F1B90D-5196-4CD7-AADF-1A34CD6D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" y="3655121"/>
                <a:ext cx="6135023" cy="3005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BF47653-B3DB-42E7-A19E-740FC7C200DF}"/>
                  </a:ext>
                </a:extLst>
              </p:cNvPr>
              <p:cNvSpPr txBox="1"/>
              <p:nvPr/>
            </p:nvSpPr>
            <p:spPr>
              <a:xfrm>
                <a:off x="6762383" y="5487911"/>
                <a:ext cx="5374889" cy="337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dwieners</m:t>
                      </m:r>
                      <m: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bounds</m:t>
                      </m:r>
                      <m: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NDT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BF47653-B3DB-42E7-A19E-740FC7C2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83" y="5487911"/>
                <a:ext cx="5374889" cy="337721"/>
              </a:xfrm>
              <a:prstGeom prst="rect">
                <a:avLst/>
              </a:prstGeom>
              <a:blipFill>
                <a:blip r:embed="rId3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06B17AA-10E2-4827-8D93-04E3A9A0DB22}"/>
                  </a:ext>
                </a:extLst>
              </p:cNvPr>
              <p:cNvSpPr txBox="1"/>
              <p:nvPr/>
            </p:nvSpPr>
            <p:spPr>
              <a:xfrm>
                <a:off x="6769034" y="5745755"/>
                <a:ext cx="5353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𝐵𝑜𝑢𝑛𝑑𝑠</m:t>
                    </m:r>
                    <m:r>
                      <a:rPr lang="en-US" sz="1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(i.e., at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06B17AA-10E2-4827-8D93-04E3A9A0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034" y="5745755"/>
                <a:ext cx="5353059" cy="307777"/>
              </a:xfrm>
              <a:prstGeom prst="rect">
                <a:avLst/>
              </a:prstGeom>
              <a:blipFill>
                <a:blip r:embed="rId5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0B56ED9-83F2-4E28-B8A6-E2FB2DD778DD}"/>
                  </a:ext>
                </a:extLst>
              </p:cNvPr>
              <p:cNvSpPr txBox="1"/>
              <p:nvPr/>
            </p:nvSpPr>
            <p:spPr>
              <a:xfrm>
                <a:off x="6770220" y="5971329"/>
                <a:ext cx="536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𝑁𝐷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0" i="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40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i.e., n</a:t>
                </a:r>
                <a:r>
                  <a:rPr lang="en-US" sz="1400" b="0" i="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on-decision time) </a:t>
                </a:r>
                <a:r>
                  <a:rPr lang="en-US" sz="140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RT – total ROI fixation time in </a:t>
                </a:r>
                <a:r>
                  <a:rPr lang="en-US" sz="1400" b="0" i="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trial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0B56ED9-83F2-4E28-B8A6-E2FB2DD7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5971329"/>
                <a:ext cx="5367052" cy="307777"/>
              </a:xfrm>
              <a:prstGeom prst="rect">
                <a:avLst/>
              </a:prstGeom>
              <a:blipFill>
                <a:blip r:embed="rId5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AEFDC7-D978-BA30-BDEB-B89979F016D6}"/>
                  </a:ext>
                </a:extLst>
              </p:cNvPr>
              <p:cNvSpPr txBox="1"/>
              <p:nvPr/>
            </p:nvSpPr>
            <p:spPr>
              <a:xfrm>
                <a:off x="2672944" y="2371859"/>
                <a:ext cx="213906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0" dirty="0">
                    <a:solidFill>
                      <a:schemeClr val="accent2">
                        <a:lumMod val="75000"/>
                      </a:schemeClr>
                    </a:solidFill>
                  </a:rPr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{0, .5, 1} </m:t>
                    </m:r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AEFDC7-D978-BA30-BDEB-B89979F0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4" y="2371859"/>
                <a:ext cx="2139061" cy="291298"/>
              </a:xfrm>
              <a:prstGeom prst="rect">
                <a:avLst/>
              </a:prstGeom>
              <a:blipFill>
                <a:blip r:embed="rId5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31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110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 Eum</dc:creator>
  <cp:lastModifiedBy>Eum, Brenden</cp:lastModifiedBy>
  <cp:revision>11</cp:revision>
  <dcterms:created xsi:type="dcterms:W3CDTF">2021-03-11T20:28:56Z</dcterms:created>
  <dcterms:modified xsi:type="dcterms:W3CDTF">2024-02-06T02:32:11Z</dcterms:modified>
</cp:coreProperties>
</file>