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1201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0"/>
    <p:restoredTop sz="94719"/>
  </p:normalViewPr>
  <p:slideViewPr>
    <p:cSldViewPr snapToGrid="0">
      <p:cViewPr>
        <p:scale>
          <a:sx n="157" d="100"/>
          <a:sy n="157" d="100"/>
        </p:scale>
        <p:origin x="120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673418"/>
            <a:ext cx="840105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2161223"/>
            <a:ext cx="840105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002" y="219075"/>
            <a:ext cx="2415302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096" y="219075"/>
            <a:ext cx="7105888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2" y="1025843"/>
            <a:ext cx="9661208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62" y="2753678"/>
            <a:ext cx="9661208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96" y="1095375"/>
            <a:ext cx="476059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09" y="1095375"/>
            <a:ext cx="476059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5" y="219075"/>
            <a:ext cx="9661208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56" y="1008698"/>
            <a:ext cx="473871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56" y="1503045"/>
            <a:ext cx="473871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709" y="1008698"/>
            <a:ext cx="476205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0709" y="1503045"/>
            <a:ext cx="476205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274320"/>
            <a:ext cx="361274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4" y="592455"/>
            <a:ext cx="5670709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1234440"/>
            <a:ext cx="361274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274320"/>
            <a:ext cx="361274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2054" y="592455"/>
            <a:ext cx="5670709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1234440"/>
            <a:ext cx="361274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096" y="219075"/>
            <a:ext cx="9661208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96" y="1095375"/>
            <a:ext cx="9661208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096" y="3813810"/>
            <a:ext cx="252031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B6C6-9C81-2447-A753-F420B43036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0464" y="3813810"/>
            <a:ext cx="3780473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0989" y="3813810"/>
            <a:ext cx="252031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1FBE-3880-1444-B10E-E92CE7F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27917-E6DD-3BBA-DA37-FE03ADA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572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13F9B-C413-89C1-5F63-2E5AF9BE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57200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261A8-6AAD-3CE6-FE95-D53B3E3B1F40}"/>
              </a:ext>
            </a:extLst>
          </p:cNvPr>
          <p:cNvSpPr txBox="1"/>
          <p:nvPr/>
        </p:nvSpPr>
        <p:spPr>
          <a:xfrm>
            <a:off x="841571" y="240166"/>
            <a:ext cx="445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9E6D1-6703-561A-1A75-8C5CD1510C96}"/>
              </a:ext>
            </a:extLst>
          </p:cNvPr>
          <p:cNvSpPr txBox="1"/>
          <p:nvPr/>
        </p:nvSpPr>
        <p:spPr>
          <a:xfrm>
            <a:off x="6552526" y="240166"/>
            <a:ext cx="445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62352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</cp:revision>
  <dcterms:created xsi:type="dcterms:W3CDTF">2024-01-25T20:18:14Z</dcterms:created>
  <dcterms:modified xsi:type="dcterms:W3CDTF">2024-01-25T20:24:22Z</dcterms:modified>
</cp:coreProperties>
</file>