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72" d="100"/>
          <a:sy n="72" d="100"/>
        </p:scale>
        <p:origin x="37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95781"/>
            <a:ext cx="4663440" cy="38201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63261"/>
            <a:ext cx="4114800" cy="264921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584200"/>
            <a:ext cx="118300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584200"/>
            <a:ext cx="348043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735583"/>
            <a:ext cx="4732020" cy="456437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7343143"/>
            <a:ext cx="4732020" cy="24002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921000"/>
            <a:ext cx="23317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921000"/>
            <a:ext cx="23317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8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84202"/>
            <a:ext cx="47320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689861"/>
            <a:ext cx="2321004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4008120"/>
            <a:ext cx="23210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689861"/>
            <a:ext cx="2332435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4008120"/>
            <a:ext cx="233243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579882"/>
            <a:ext cx="2777490" cy="77978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579882"/>
            <a:ext cx="2777490" cy="77978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584202"/>
            <a:ext cx="47320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921000"/>
            <a:ext cx="47320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EA2351-9902-104E-B721-769080F6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8C099-9A83-8DE2-6E5A-50525A6A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5200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F2C981-B038-9A01-A89B-F126EB1A3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5</cp:revision>
  <dcterms:created xsi:type="dcterms:W3CDTF">2024-01-26T18:27:11Z</dcterms:created>
  <dcterms:modified xsi:type="dcterms:W3CDTF">2024-01-30T18:11:38Z</dcterms:modified>
</cp:coreProperties>
</file>