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8"/>
  </p:normalViewPr>
  <p:slideViewPr>
    <p:cSldViewPr snapToGrid="0">
      <p:cViewPr varScale="1">
        <p:scale>
          <a:sx n="72" d="100"/>
          <a:sy n="72" d="100"/>
        </p:scale>
        <p:origin x="3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795781"/>
            <a:ext cx="4663440" cy="38201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3261"/>
            <a:ext cx="4114800" cy="2649219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4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584200"/>
            <a:ext cx="118300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584200"/>
            <a:ext cx="348043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35583"/>
            <a:ext cx="4732020" cy="456437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7343143"/>
            <a:ext cx="4732020" cy="24002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921000"/>
            <a:ext cx="23317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8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84202"/>
            <a:ext cx="47320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689861"/>
            <a:ext cx="2321004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4008120"/>
            <a:ext cx="23210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689861"/>
            <a:ext cx="2332435" cy="131825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4008120"/>
            <a:ext cx="233243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579882"/>
            <a:ext cx="2777490" cy="77978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731520"/>
            <a:ext cx="1769507" cy="25603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579882"/>
            <a:ext cx="2777490" cy="77978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3291840"/>
            <a:ext cx="1769507" cy="6098541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584202"/>
            <a:ext cx="47320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921000"/>
            <a:ext cx="47320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10170162"/>
            <a:ext cx="18516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10170162"/>
            <a:ext cx="1234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69B05-DA6F-E306-710D-6B2068EB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F7D9-4C07-1B3F-623E-225F0A6A1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7600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64BB6-0E94-E92D-AC0B-BD182875D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315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3</cp:revision>
  <dcterms:created xsi:type="dcterms:W3CDTF">2024-01-26T18:27:11Z</dcterms:created>
  <dcterms:modified xsi:type="dcterms:W3CDTF">2024-01-29T20:27:21Z</dcterms:modified>
</cp:coreProperties>
</file>