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74" d="100"/>
          <a:sy n="74" d="100"/>
        </p:scale>
        <p:origin x="3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B7313-80F4-679F-5223-04010A00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7E896-A49A-F5F7-D09E-31EB70FD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7772400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4965A-26B6-0C8F-0520-A37DC221E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7603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2024-01-30T03:56:12Z</dcterms:modified>
</cp:coreProperties>
</file>