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7772400" cy="1243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64" d="100"/>
          <a:sy n="64" d="100"/>
        </p:scale>
        <p:origin x="3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035322"/>
            <a:ext cx="6606540" cy="4329736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6532029"/>
            <a:ext cx="5829300" cy="300260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662127"/>
            <a:ext cx="1675924" cy="1053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662127"/>
            <a:ext cx="4930616" cy="10539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3100486"/>
            <a:ext cx="6703695" cy="5173227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8322654"/>
            <a:ext cx="6703695" cy="2720478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3310636"/>
            <a:ext cx="3303270" cy="7890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310636"/>
            <a:ext cx="3303270" cy="7890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62130"/>
            <a:ext cx="6703695" cy="24038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3048665"/>
            <a:ext cx="3288089" cy="1494103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4542768"/>
            <a:ext cx="3288089" cy="6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3048665"/>
            <a:ext cx="3304282" cy="1494103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4542768"/>
            <a:ext cx="3304282" cy="6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2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829098"/>
            <a:ext cx="2506801" cy="290184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790625"/>
            <a:ext cx="3934778" cy="8837958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730943"/>
            <a:ext cx="2506801" cy="691203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829098"/>
            <a:ext cx="2506801" cy="290184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790625"/>
            <a:ext cx="3934778" cy="8837958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730943"/>
            <a:ext cx="2506801" cy="691203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662130"/>
            <a:ext cx="6703695" cy="2403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3310636"/>
            <a:ext cx="6703695" cy="789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1526773"/>
            <a:ext cx="1748790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1526773"/>
            <a:ext cx="2623185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1526773"/>
            <a:ext cx="1748790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F56CEFC-07A4-BFB9-056A-943BAEFD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7920"/>
            <a:ext cx="7772400" cy="31089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6046B5-F52E-EF80-5C67-2ED15A55C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960"/>
            <a:ext cx="7772400" cy="31089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F72F79-D0D7-0174-6B93-90C983BFB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26880"/>
            <a:ext cx="7772400" cy="3108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2551A8-6690-DA6B-8F2D-C63E75E2F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77724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8</cp:revision>
  <dcterms:created xsi:type="dcterms:W3CDTF">2024-01-26T18:27:11Z</dcterms:created>
  <dcterms:modified xsi:type="dcterms:W3CDTF">2024-01-30T04:02:08Z</dcterms:modified>
</cp:coreProperties>
</file>