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8"/>
  </p:normalViewPr>
  <p:slideViewPr>
    <p:cSldViewPr snapToGrid="0">
      <p:cViewPr varScale="1">
        <p:scale>
          <a:sx n="138" d="100"/>
          <a:sy n="138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0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7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0B5F-2253-DF41-8690-61B53F1555CE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23EF-133B-4947-A6DC-D1A9D6E2A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90197F2-948C-CC79-D7C6-34CCAE6D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0"/>
            <a:ext cx="54864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B78A2E-9658-E5F1-FB4C-A8F4E4FB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2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Eum, Brenden</dc:creator>
  <cp:lastModifiedBy>Eum, Brenden</cp:lastModifiedBy>
  <cp:revision>4</cp:revision>
  <dcterms:created xsi:type="dcterms:W3CDTF">2024-01-26T18:27:11Z</dcterms:created>
  <dcterms:modified xsi:type="dcterms:W3CDTF">2024-02-08T03:39:12Z</dcterms:modified>
</cp:coreProperties>
</file>