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1247438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134" d="100"/>
          <a:sy n="134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930" y="942837"/>
            <a:ext cx="8435579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930" y="3025879"/>
            <a:ext cx="8435579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4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1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8948" y="306722"/>
            <a:ext cx="2425229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262" y="306722"/>
            <a:ext cx="7135093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3" y="1436260"/>
            <a:ext cx="9700915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3" y="3855362"/>
            <a:ext cx="9700915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261" y="1533609"/>
            <a:ext cx="4780161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4016" y="1533609"/>
            <a:ext cx="4780161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6" y="306723"/>
            <a:ext cx="9700915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27" y="1412255"/>
            <a:ext cx="4758193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727" y="2104379"/>
            <a:ext cx="4758193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4016" y="1412255"/>
            <a:ext cx="4781626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4016" y="2104379"/>
            <a:ext cx="4781626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3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384069"/>
            <a:ext cx="3627591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26" y="829483"/>
            <a:ext cx="5694015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1728311"/>
            <a:ext cx="3627591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384069"/>
            <a:ext cx="3627591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1626" y="829483"/>
            <a:ext cx="5694015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1728311"/>
            <a:ext cx="3627591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262" y="306723"/>
            <a:ext cx="970091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62" y="1533609"/>
            <a:ext cx="970091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261" y="5339629"/>
            <a:ext cx="25306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5714" y="5339629"/>
            <a:ext cx="379601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3503" y="5339629"/>
            <a:ext cx="25306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AE2B55C-3972-9839-069A-2AF190528614}"/>
              </a:ext>
            </a:extLst>
          </p:cNvPr>
          <p:cNvSpPr txBox="1"/>
          <p:nvPr/>
        </p:nvSpPr>
        <p:spPr>
          <a:xfrm>
            <a:off x="676275" y="39388"/>
            <a:ext cx="4552950" cy="30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3" dirty="0" err="1">
                <a:latin typeface=""/>
                <a:cs typeface="Sabon Next LT" panose="02000500000000000000" pitchFamily="2" charset="0"/>
              </a:rPr>
              <a:t>cbAddDDM</a:t>
            </a:r>
            <a:endParaRPr lang="en-US" sz="1383" dirty="0">
              <a:latin typeface=""/>
              <a:cs typeface="Sabon Next L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8C0C6-0D2B-2AF1-44DB-5CB023155B74}"/>
              </a:ext>
            </a:extLst>
          </p:cNvPr>
          <p:cNvSpPr txBox="1"/>
          <p:nvPr/>
        </p:nvSpPr>
        <p:spPr>
          <a:xfrm>
            <a:off x="6488496" y="39388"/>
            <a:ext cx="4552950" cy="30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3" dirty="0" err="1">
                <a:latin typeface=""/>
                <a:cs typeface="Sabon Next LT" panose="02000500000000000000" pitchFamily="2" charset="0"/>
              </a:rPr>
              <a:t>cbGDaDDM</a:t>
            </a:r>
            <a:endParaRPr lang="en-US" sz="1383" dirty="0">
              <a:latin typeface=""/>
              <a:cs typeface="Sabon Next L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83864-1E79-A1AB-CCD3-559A9214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12"/>
            <a:ext cx="5417727" cy="5417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79DA44-4498-6951-5CA6-30353D9E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11" y="343312"/>
            <a:ext cx="5417727" cy="54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7</cp:revision>
  <dcterms:created xsi:type="dcterms:W3CDTF">2024-01-26T18:27:11Z</dcterms:created>
  <dcterms:modified xsi:type="dcterms:W3CDTF">2024-02-17T21:46:55Z</dcterms:modified>
</cp:coreProperties>
</file>