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389856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>
        <p:scale>
          <a:sx n="90" d="100"/>
          <a:sy n="90" d="100"/>
        </p:scale>
        <p:origin x="10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21" y="1197187"/>
            <a:ext cx="10423922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21" y="3842174"/>
            <a:ext cx="10423922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6159" y="389467"/>
            <a:ext cx="29968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526" y="389467"/>
            <a:ext cx="881690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87" y="1823721"/>
            <a:ext cx="11987511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287" y="4895428"/>
            <a:ext cx="11987511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526" y="1947333"/>
            <a:ext cx="590688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6148" y="1947333"/>
            <a:ext cx="590688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6" y="389467"/>
            <a:ext cx="11987511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337" y="1793241"/>
            <a:ext cx="587974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337" y="2672080"/>
            <a:ext cx="58797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6147" y="1793241"/>
            <a:ext cx="590870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36147" y="2672080"/>
            <a:ext cx="590870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7" y="487680"/>
            <a:ext cx="448264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699" y="1053254"/>
            <a:ext cx="7036148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337" y="2194560"/>
            <a:ext cx="448264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7" y="487680"/>
            <a:ext cx="448264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8699" y="1053254"/>
            <a:ext cx="7036148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337" y="2194560"/>
            <a:ext cx="448264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5526" y="389467"/>
            <a:ext cx="11987511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526" y="1947333"/>
            <a:ext cx="11987511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526" y="6780107"/>
            <a:ext cx="312717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3899" y="6780107"/>
            <a:ext cx="46907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860" y="6780107"/>
            <a:ext cx="312717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909994-DF03-C0CD-5C88-DB63EAFDB51C}"/>
              </a:ext>
            </a:extLst>
          </p:cNvPr>
          <p:cNvSpPr txBox="1"/>
          <p:nvPr/>
        </p:nvSpPr>
        <p:spPr>
          <a:xfrm rot="16200000">
            <a:off x="-126675" y="4292273"/>
            <a:ext cx="13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610F0-66DA-0F04-E083-95DA1B7F7565}"/>
              </a:ext>
            </a:extLst>
          </p:cNvPr>
          <p:cNvSpPr txBox="1"/>
          <p:nvPr/>
        </p:nvSpPr>
        <p:spPr>
          <a:xfrm rot="16200000">
            <a:off x="-133743" y="5921896"/>
            <a:ext cx="1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4BAA5-FE4E-8551-4D4F-14461B12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723" y="3657600"/>
            <a:ext cx="329184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91DD2-7EAB-D110-D510-4302DF84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83" y="3657600"/>
            <a:ext cx="329184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9E927-7380-EA3F-CCB3-8C51AE677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043" y="3657600"/>
            <a:ext cx="329184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D88C8B-637C-1712-D9E2-41430F6D6CA3}"/>
              </a:ext>
            </a:extLst>
          </p:cNvPr>
          <p:cNvSpPr txBox="1"/>
          <p:nvPr/>
        </p:nvSpPr>
        <p:spPr>
          <a:xfrm rot="16200000">
            <a:off x="-1276777" y="5111611"/>
            <a:ext cx="298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"/>
              </a:rPr>
              <a:t>GDaDDM</a:t>
            </a:r>
            <a:endParaRPr lang="en-US" b="1" dirty="0">
              <a:latin typeface="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0EFE4-5A36-B276-618D-09C3D8D69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6723" y="0"/>
            <a:ext cx="329184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8F335-F4A7-FA37-9DBA-708C81B51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883" y="0"/>
            <a:ext cx="329184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2A1E07-81CF-73F1-2E3E-71906350A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688" y="0"/>
            <a:ext cx="329184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2A770F-8621-5973-8C62-8C7098086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671" y="0"/>
            <a:ext cx="3291840" cy="365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658FEF-2D07-48E9-8F65-29017DF37B6E}"/>
              </a:ext>
            </a:extLst>
          </p:cNvPr>
          <p:cNvSpPr txBox="1"/>
          <p:nvPr/>
        </p:nvSpPr>
        <p:spPr>
          <a:xfrm rot="16200000">
            <a:off x="-130819" y="634673"/>
            <a:ext cx="13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40EBA-6D8B-1126-7DF2-E1F035047718}"/>
              </a:ext>
            </a:extLst>
          </p:cNvPr>
          <p:cNvSpPr txBox="1"/>
          <p:nvPr/>
        </p:nvSpPr>
        <p:spPr>
          <a:xfrm rot="16200000">
            <a:off x="-137887" y="2264296"/>
            <a:ext cx="1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B8784-8151-6B0F-68B9-837DC30F2A79}"/>
              </a:ext>
            </a:extLst>
          </p:cNvPr>
          <p:cNvSpPr txBox="1"/>
          <p:nvPr/>
        </p:nvSpPr>
        <p:spPr>
          <a:xfrm rot="16200000">
            <a:off x="-1280921" y="1454011"/>
            <a:ext cx="298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"/>
              </a:rPr>
              <a:t>AddDDM</a:t>
            </a:r>
            <a:endParaRPr lang="en-US" b="1" dirty="0">
              <a:latin typeface="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F8E6BD-4483-9865-F372-109C68D3EF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14" y="3657600"/>
            <a:ext cx="32918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5</cp:revision>
  <dcterms:created xsi:type="dcterms:W3CDTF">2024-02-07T20:46:01Z</dcterms:created>
  <dcterms:modified xsi:type="dcterms:W3CDTF">2024-02-07T21:34:38Z</dcterms:modified>
</cp:coreProperties>
</file>