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3533438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8"/>
  </p:normalViewPr>
  <p:slideViewPr>
    <p:cSldViewPr snapToGrid="0">
      <p:cViewPr varScale="1">
        <p:scale>
          <a:sx n="112" d="100"/>
          <a:sy n="112" d="100"/>
        </p:scale>
        <p:origin x="20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598593"/>
            <a:ext cx="10150079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1921087"/>
            <a:ext cx="10150079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194733"/>
            <a:ext cx="291814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194733"/>
            <a:ext cx="858527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911860"/>
            <a:ext cx="1167259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2447714"/>
            <a:ext cx="1167259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973666"/>
            <a:ext cx="5751711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973666"/>
            <a:ext cx="5751711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194734"/>
            <a:ext cx="116725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896620"/>
            <a:ext cx="572527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1336040"/>
            <a:ext cx="572527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896620"/>
            <a:ext cx="57534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1336040"/>
            <a:ext cx="57534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243840"/>
            <a:ext cx="436488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526627"/>
            <a:ext cx="685130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097280"/>
            <a:ext cx="436488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243840"/>
            <a:ext cx="436488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526627"/>
            <a:ext cx="685130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097280"/>
            <a:ext cx="436488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194734"/>
            <a:ext cx="116725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973666"/>
            <a:ext cx="116725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3390054"/>
            <a:ext cx="304502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66B0-B8B8-B844-A323-2336E01274B7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3390054"/>
            <a:ext cx="456753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3390054"/>
            <a:ext cx="304502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8409E-76D7-9620-D4D0-CC7753A9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0" y="0"/>
            <a:ext cx="329184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F2F64-492E-17F6-1174-49283B3B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72" y="0"/>
            <a:ext cx="329184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440AA-D1F0-2DD7-614B-19D477D9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598" y="0"/>
            <a:ext cx="329184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909994-DF03-C0CD-5C88-DB63EAFDB51C}"/>
              </a:ext>
            </a:extLst>
          </p:cNvPr>
          <p:cNvSpPr txBox="1"/>
          <p:nvPr/>
        </p:nvSpPr>
        <p:spPr>
          <a:xfrm rot="16200000">
            <a:off x="-326430" y="62925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Study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10F0-66DA-0F04-E083-95DA1B7F7565}"/>
              </a:ext>
            </a:extLst>
          </p:cNvPr>
          <p:cNvSpPr txBox="1"/>
          <p:nvPr/>
        </p:nvSpPr>
        <p:spPr>
          <a:xfrm rot="16200000">
            <a:off x="-324446" y="22885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Study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779BDD-8124-8FFD-D995-8D9DA83FE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410" y="0"/>
            <a:ext cx="32918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</cp:revision>
  <dcterms:created xsi:type="dcterms:W3CDTF">2024-02-07T20:46:01Z</dcterms:created>
  <dcterms:modified xsi:type="dcterms:W3CDTF">2024-02-07T20:55:32Z</dcterms:modified>
</cp:coreProperties>
</file>