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13533438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112" d="100"/>
          <a:sy n="112" d="100"/>
        </p:scale>
        <p:origin x="20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598593"/>
            <a:ext cx="10150079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1921087"/>
            <a:ext cx="10150079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4866" y="194733"/>
            <a:ext cx="291814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424" y="194733"/>
            <a:ext cx="858527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7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375" y="911860"/>
            <a:ext cx="1167259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375" y="2447714"/>
            <a:ext cx="1167259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424" y="973666"/>
            <a:ext cx="5751711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303" y="973666"/>
            <a:ext cx="5751711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194734"/>
            <a:ext cx="116725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187" y="896620"/>
            <a:ext cx="572527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187" y="1336040"/>
            <a:ext cx="572527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303" y="896620"/>
            <a:ext cx="575347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303" y="1336040"/>
            <a:ext cx="57534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243840"/>
            <a:ext cx="436488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474" y="526627"/>
            <a:ext cx="685130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1097280"/>
            <a:ext cx="436488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243840"/>
            <a:ext cx="436488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3474" y="526627"/>
            <a:ext cx="685130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1097280"/>
            <a:ext cx="436488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424" y="194734"/>
            <a:ext cx="116725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24" y="973666"/>
            <a:ext cx="116725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424" y="3390054"/>
            <a:ext cx="3045024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2952" y="3390054"/>
            <a:ext cx="456753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7990" y="3390054"/>
            <a:ext cx="3045024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4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909994-DF03-C0CD-5C88-DB63EAFDB51C}"/>
              </a:ext>
            </a:extLst>
          </p:cNvPr>
          <p:cNvSpPr txBox="1"/>
          <p:nvPr/>
        </p:nvSpPr>
        <p:spPr>
          <a:xfrm rot="16200000">
            <a:off x="-326430" y="62925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Study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610F0-66DA-0F04-E083-95DA1B7F7565}"/>
              </a:ext>
            </a:extLst>
          </p:cNvPr>
          <p:cNvSpPr txBox="1"/>
          <p:nvPr/>
        </p:nvSpPr>
        <p:spPr>
          <a:xfrm rot="16200000">
            <a:off x="-324446" y="22885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Study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7FF08-53FC-C1CB-193F-3C8F5CB6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2" y="0"/>
            <a:ext cx="329184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4BAA5-FE4E-8551-4D4F-14461B12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597" y="0"/>
            <a:ext cx="329184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191DD2-7EAB-D110-D510-4302DF843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757" y="0"/>
            <a:ext cx="3291840" cy="365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A9E927-7380-EA3F-CCB3-8C51AE677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917" y="0"/>
            <a:ext cx="32918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4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3</cp:revision>
  <dcterms:created xsi:type="dcterms:W3CDTF">2024-02-07T20:46:01Z</dcterms:created>
  <dcterms:modified xsi:type="dcterms:W3CDTF">2024-02-07T21:21:24Z</dcterms:modified>
</cp:coreProperties>
</file>