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D98F2-3CAA-424E-BC65-4CDC63ED45DA}" v="7" dt="2023-08-04T00:04:06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en Eum" userId="44ab4693-4e2c-41e8-b41c-b7f3140c20bd" providerId="ADAL" clId="{DE0D98F2-3CAA-424E-BC65-4CDC63ED45DA}"/>
    <pc:docChg chg="undo custSel addSld delSld modSld">
      <pc:chgData name="Brenden Eum" userId="44ab4693-4e2c-41e8-b41c-b7f3140c20bd" providerId="ADAL" clId="{DE0D98F2-3CAA-424E-BC65-4CDC63ED45DA}" dt="2023-08-04T00:04:28.306" v="64" actId="1076"/>
      <pc:docMkLst>
        <pc:docMk/>
      </pc:docMkLst>
      <pc:sldChg chg="new del">
        <pc:chgData name="Brenden Eum" userId="44ab4693-4e2c-41e8-b41c-b7f3140c20bd" providerId="ADAL" clId="{DE0D98F2-3CAA-424E-BC65-4CDC63ED45DA}" dt="2023-08-04T00:00:30.258" v="2" actId="47"/>
        <pc:sldMkLst>
          <pc:docMk/>
          <pc:sldMk cId="1679012316" sldId="256"/>
        </pc:sldMkLst>
      </pc:sldChg>
      <pc:sldChg chg="addSp delSp modSp new mod">
        <pc:chgData name="Brenden Eum" userId="44ab4693-4e2c-41e8-b41c-b7f3140c20bd" providerId="ADAL" clId="{DE0D98F2-3CAA-424E-BC65-4CDC63ED45DA}" dt="2023-08-04T00:04:28.306" v="64" actId="1076"/>
        <pc:sldMkLst>
          <pc:docMk/>
          <pc:sldMk cId="1935261656" sldId="257"/>
        </pc:sldMkLst>
        <pc:spChg chg="mod topLvl">
          <ac:chgData name="Brenden Eum" userId="44ab4693-4e2c-41e8-b41c-b7f3140c20bd" providerId="ADAL" clId="{DE0D98F2-3CAA-424E-BC65-4CDC63ED45DA}" dt="2023-08-04T00:01:49.589" v="17" actId="165"/>
          <ac:spMkLst>
            <pc:docMk/>
            <pc:sldMk cId="1935261656" sldId="257"/>
            <ac:spMk id="3" creationId="{436A7DDE-34D9-0ACF-5260-7614AEEB450A}"/>
          </ac:spMkLst>
        </pc:spChg>
        <pc:spChg chg="mod topLvl">
          <ac:chgData name="Brenden Eum" userId="44ab4693-4e2c-41e8-b41c-b7f3140c20bd" providerId="ADAL" clId="{DE0D98F2-3CAA-424E-BC65-4CDC63ED45DA}" dt="2023-08-04T00:01:49.589" v="17" actId="165"/>
          <ac:spMkLst>
            <pc:docMk/>
            <pc:sldMk cId="1935261656" sldId="257"/>
            <ac:spMk id="9" creationId="{30287FC7-8F37-F93C-73C6-6FD53465BB96}"/>
          </ac:spMkLst>
        </pc:spChg>
        <pc:spChg chg="mod topLvl">
          <ac:chgData name="Brenden Eum" userId="44ab4693-4e2c-41e8-b41c-b7f3140c20bd" providerId="ADAL" clId="{DE0D98F2-3CAA-424E-BC65-4CDC63ED45DA}" dt="2023-08-04T00:01:49.589" v="17" actId="165"/>
          <ac:spMkLst>
            <pc:docMk/>
            <pc:sldMk cId="1935261656" sldId="257"/>
            <ac:spMk id="10" creationId="{ED27DCDB-EED4-B97E-01BA-56C01A385772}"/>
          </ac:spMkLst>
        </pc:spChg>
        <pc:spChg chg="mod topLvl">
          <ac:chgData name="Brenden Eum" userId="44ab4693-4e2c-41e8-b41c-b7f3140c20bd" providerId="ADAL" clId="{DE0D98F2-3CAA-424E-BC65-4CDC63ED45DA}" dt="2023-08-04T00:01:49.589" v="17" actId="165"/>
          <ac:spMkLst>
            <pc:docMk/>
            <pc:sldMk cId="1935261656" sldId="257"/>
            <ac:spMk id="11" creationId="{55AABA59-1A79-72CA-7041-29D885BB85E5}"/>
          </ac:spMkLst>
        </pc:spChg>
        <pc:spChg chg="mod topLvl">
          <ac:chgData name="Brenden Eum" userId="44ab4693-4e2c-41e8-b41c-b7f3140c20bd" providerId="ADAL" clId="{DE0D98F2-3CAA-424E-BC65-4CDC63ED45DA}" dt="2023-08-04T00:01:49.589" v="17" actId="165"/>
          <ac:spMkLst>
            <pc:docMk/>
            <pc:sldMk cId="1935261656" sldId="257"/>
            <ac:spMk id="12" creationId="{71F52337-5F88-BCBF-1ACA-608A794A19E3}"/>
          </ac:spMkLst>
        </pc:spChg>
        <pc:spChg chg="mod topLvl">
          <ac:chgData name="Brenden Eum" userId="44ab4693-4e2c-41e8-b41c-b7f3140c20bd" providerId="ADAL" clId="{DE0D98F2-3CAA-424E-BC65-4CDC63ED45DA}" dt="2023-08-04T00:01:49.589" v="17" actId="165"/>
          <ac:spMkLst>
            <pc:docMk/>
            <pc:sldMk cId="1935261656" sldId="257"/>
            <ac:spMk id="13" creationId="{4AC5E7F2-A9E8-3EB4-5A3E-F6C63F6F7777}"/>
          </ac:spMkLst>
        </pc:spChg>
        <pc:spChg chg="mod topLvl">
          <ac:chgData name="Brenden Eum" userId="44ab4693-4e2c-41e8-b41c-b7f3140c20bd" providerId="ADAL" clId="{DE0D98F2-3CAA-424E-BC65-4CDC63ED45DA}" dt="2023-08-04T00:01:49.589" v="17" actId="165"/>
          <ac:spMkLst>
            <pc:docMk/>
            <pc:sldMk cId="1935261656" sldId="257"/>
            <ac:spMk id="18" creationId="{66A88ACE-792B-0BC4-77F3-C54619A72A42}"/>
          </ac:spMkLst>
        </pc:spChg>
        <pc:grpChg chg="add del mod">
          <ac:chgData name="Brenden Eum" userId="44ab4693-4e2c-41e8-b41c-b7f3140c20bd" providerId="ADAL" clId="{DE0D98F2-3CAA-424E-BC65-4CDC63ED45DA}" dt="2023-08-04T00:01:49.589" v="17" actId="165"/>
          <ac:grpSpMkLst>
            <pc:docMk/>
            <pc:sldMk cId="1935261656" sldId="257"/>
            <ac:grpSpMk id="2" creationId="{2E28DC41-193B-19D1-083C-6D39A85A27D9}"/>
          </ac:grpSpMkLst>
        </pc:grpChg>
        <pc:picChg chg="mod topLvl">
          <ac:chgData name="Brenden Eum" userId="44ab4693-4e2c-41e8-b41c-b7f3140c20bd" providerId="ADAL" clId="{DE0D98F2-3CAA-424E-BC65-4CDC63ED45DA}" dt="2023-08-04T00:03:12.061" v="39" actId="208"/>
          <ac:picMkLst>
            <pc:docMk/>
            <pc:sldMk cId="1935261656" sldId="257"/>
            <ac:picMk id="8" creationId="{F46F304F-19C6-C4B2-3B4A-C164E588716A}"/>
          </ac:picMkLst>
        </pc:picChg>
        <pc:picChg chg="del mod topLvl">
          <ac:chgData name="Brenden Eum" userId="44ab4693-4e2c-41e8-b41c-b7f3140c20bd" providerId="ADAL" clId="{DE0D98F2-3CAA-424E-BC65-4CDC63ED45DA}" dt="2023-08-04T00:02:23.498" v="29" actId="478"/>
          <ac:picMkLst>
            <pc:docMk/>
            <pc:sldMk cId="1935261656" sldId="257"/>
            <ac:picMk id="14" creationId="{9E703846-DA7D-FD25-9DE4-82C445BBF957}"/>
          </ac:picMkLst>
        </pc:picChg>
        <pc:picChg chg="del mod topLvl">
          <ac:chgData name="Brenden Eum" userId="44ab4693-4e2c-41e8-b41c-b7f3140c20bd" providerId="ADAL" clId="{DE0D98F2-3CAA-424E-BC65-4CDC63ED45DA}" dt="2023-08-04T00:02:23.008" v="28" actId="478"/>
          <ac:picMkLst>
            <pc:docMk/>
            <pc:sldMk cId="1935261656" sldId="257"/>
            <ac:picMk id="15" creationId="{E29FBF5D-1B42-DB02-162A-E9A529F102CB}"/>
          </ac:picMkLst>
        </pc:picChg>
        <pc:picChg chg="del mod topLvl">
          <ac:chgData name="Brenden Eum" userId="44ab4693-4e2c-41e8-b41c-b7f3140c20bd" providerId="ADAL" clId="{DE0D98F2-3CAA-424E-BC65-4CDC63ED45DA}" dt="2023-08-04T00:01:53.932" v="19" actId="478"/>
          <ac:picMkLst>
            <pc:docMk/>
            <pc:sldMk cId="1935261656" sldId="257"/>
            <ac:picMk id="16" creationId="{33C9F5C5-A05F-F13F-6D3B-D959FE9D88DA}"/>
          </ac:picMkLst>
        </pc:picChg>
        <pc:picChg chg="del mod topLvl">
          <ac:chgData name="Brenden Eum" userId="44ab4693-4e2c-41e8-b41c-b7f3140c20bd" providerId="ADAL" clId="{DE0D98F2-3CAA-424E-BC65-4CDC63ED45DA}" dt="2023-08-04T00:02:22.298" v="27" actId="478"/>
          <ac:picMkLst>
            <pc:docMk/>
            <pc:sldMk cId="1935261656" sldId="257"/>
            <ac:picMk id="17" creationId="{ABBCF646-07BA-9340-7D67-A1B5A6E9B4C7}"/>
          </ac:picMkLst>
        </pc:picChg>
        <pc:picChg chg="add mod">
          <ac:chgData name="Brenden Eum" userId="44ab4693-4e2c-41e8-b41c-b7f3140c20bd" providerId="ADAL" clId="{DE0D98F2-3CAA-424E-BC65-4CDC63ED45DA}" dt="2023-08-04T00:02:20.058" v="26" actId="1076"/>
          <ac:picMkLst>
            <pc:docMk/>
            <pc:sldMk cId="1935261656" sldId="257"/>
            <ac:picMk id="20" creationId="{D2CE26DB-7B04-7C2A-D84E-F0C207D63FA6}"/>
          </ac:picMkLst>
        </pc:picChg>
        <pc:picChg chg="add mod">
          <ac:chgData name="Brenden Eum" userId="44ab4693-4e2c-41e8-b41c-b7f3140c20bd" providerId="ADAL" clId="{DE0D98F2-3CAA-424E-BC65-4CDC63ED45DA}" dt="2023-08-04T00:02:51.414" v="38" actId="208"/>
          <ac:picMkLst>
            <pc:docMk/>
            <pc:sldMk cId="1935261656" sldId="257"/>
            <ac:picMk id="22" creationId="{4E465F10-E303-E2B7-7C7B-18CC4CB3025D}"/>
          </ac:picMkLst>
        </pc:picChg>
        <pc:picChg chg="add del mod">
          <ac:chgData name="Brenden Eum" userId="44ab4693-4e2c-41e8-b41c-b7f3140c20bd" providerId="ADAL" clId="{DE0D98F2-3CAA-424E-BC65-4CDC63ED45DA}" dt="2023-08-04T00:04:10.822" v="59" actId="478"/>
          <ac:picMkLst>
            <pc:docMk/>
            <pc:sldMk cId="1935261656" sldId="257"/>
            <ac:picMk id="24" creationId="{1A1885D6-BF08-49D9-A104-67C790A23505}"/>
          </ac:picMkLst>
        </pc:picChg>
        <pc:picChg chg="add mod">
          <ac:chgData name="Brenden Eum" userId="44ab4693-4e2c-41e8-b41c-b7f3140c20bd" providerId="ADAL" clId="{DE0D98F2-3CAA-424E-BC65-4CDC63ED45DA}" dt="2023-08-04T00:04:28.306" v="64" actId="1076"/>
          <ac:picMkLst>
            <pc:docMk/>
            <pc:sldMk cId="1935261656" sldId="257"/>
            <ac:picMk id="26" creationId="{85F8D800-D9AB-BE38-87BD-E1FE9FD6B8D0}"/>
          </ac:picMkLst>
        </pc:picChg>
        <pc:picChg chg="add mod">
          <ac:chgData name="Brenden Eum" userId="44ab4693-4e2c-41e8-b41c-b7f3140c20bd" providerId="ADAL" clId="{DE0D98F2-3CAA-424E-BC65-4CDC63ED45DA}" dt="2023-08-04T00:04:22.874" v="63" actId="1076"/>
          <ac:picMkLst>
            <pc:docMk/>
            <pc:sldMk cId="1935261656" sldId="257"/>
            <ac:picMk id="28" creationId="{0A19DA31-247C-4CD2-8359-E80F3EB170E1}"/>
          </ac:picMkLst>
        </pc:picChg>
        <pc:cxnChg chg="mod topLvl">
          <ac:chgData name="Brenden Eum" userId="44ab4693-4e2c-41e8-b41c-b7f3140c20bd" providerId="ADAL" clId="{DE0D98F2-3CAA-424E-BC65-4CDC63ED45DA}" dt="2023-08-04T00:03:12.061" v="39" actId="208"/>
          <ac:cxnSpMkLst>
            <pc:docMk/>
            <pc:sldMk cId="1935261656" sldId="257"/>
            <ac:cxnSpMk id="4" creationId="{B2D75E27-D2FC-338D-F52C-B7F0D7A0BF20}"/>
          </ac:cxnSpMkLst>
        </pc:cxnChg>
        <pc:cxnChg chg="mod topLvl">
          <ac:chgData name="Brenden Eum" userId="44ab4693-4e2c-41e8-b41c-b7f3140c20bd" providerId="ADAL" clId="{DE0D98F2-3CAA-424E-BC65-4CDC63ED45DA}" dt="2023-08-04T00:03:12.061" v="39" actId="208"/>
          <ac:cxnSpMkLst>
            <pc:docMk/>
            <pc:sldMk cId="1935261656" sldId="257"/>
            <ac:cxnSpMk id="5" creationId="{DF910CF8-D182-C26C-4DDD-BD09582F1E4A}"/>
          </ac:cxnSpMkLst>
        </pc:cxnChg>
        <pc:cxnChg chg="mod topLvl">
          <ac:chgData name="Brenden Eum" userId="44ab4693-4e2c-41e8-b41c-b7f3140c20bd" providerId="ADAL" clId="{DE0D98F2-3CAA-424E-BC65-4CDC63ED45DA}" dt="2023-08-04T00:03:12.061" v="39" actId="208"/>
          <ac:cxnSpMkLst>
            <pc:docMk/>
            <pc:sldMk cId="1935261656" sldId="257"/>
            <ac:cxnSpMk id="6" creationId="{B91D1587-4098-4882-162E-8E79A21A7CE0}"/>
          </ac:cxnSpMkLst>
        </pc:cxnChg>
        <pc:cxnChg chg="mod topLvl">
          <ac:chgData name="Brenden Eum" userId="44ab4693-4e2c-41e8-b41c-b7f3140c20bd" providerId="ADAL" clId="{DE0D98F2-3CAA-424E-BC65-4CDC63ED45DA}" dt="2023-08-04T00:03:15.618" v="40" actId="208"/>
          <ac:cxnSpMkLst>
            <pc:docMk/>
            <pc:sldMk cId="1935261656" sldId="257"/>
            <ac:cxnSpMk id="7" creationId="{EFA39ECD-B2F2-CF54-F4A0-E8DAD1BFB3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054A-5389-C77F-C3F0-D1924B8F2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3627B-6132-C777-660C-647F667FD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E811-1751-5DF7-301E-75926AF7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4C81-DB91-97C1-904A-1C943C84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7A0A-4401-16AB-3CF4-65C40140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B278-3727-8148-8458-92D6C67C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FCCDE-F8AC-5700-E05B-7EEFA3CA6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A865-39D4-E572-2C24-9AAA8A15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E4B3-4B87-940F-6149-88AEBC4E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2202-2C30-E54D-0A77-03EFA0B1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82B18-E8ED-A44B-8633-CF1DD330B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E613D-3FA4-7EE5-D30B-F6F7E0BD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1561C-09F0-5ECC-E9EA-472063F2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317C-BF29-E848-4AF7-632286BE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9E4B-9973-2651-E7FE-C9E1B2A0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83C-D7D5-627B-5858-7B4DA0B3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B868-21BC-1C8E-351C-735B2214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FD229-833B-6783-5A0B-F9E100D7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8864-F979-C20D-605A-97BF071F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9BD-1F6B-2849-3996-1B00CF7B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1DB2-3426-BBF9-3F02-58D58432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44C7F-C346-39CD-8375-9BF35CE2E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996D-E951-0219-D95A-D9E34817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98EBA-9100-C1ED-FF62-2761EAC9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5D2-DC8D-8F6E-602C-3686DDBB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5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319E-4D05-4EAC-45A0-00143A12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5640-C739-65A8-DF76-A37C12723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AB61A-D424-104B-B21D-7772A469C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4F9B8-CFED-702C-8201-3104CB49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A7202-D23C-93FE-2B82-DC459512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5701C-6F93-41AB-0582-8A9FA35F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8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ACE0-74ED-AB02-D175-C5F629F1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FD8B3-2647-593F-3942-0F4ACC43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779E7-7946-9143-F114-C780B942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312B3-E590-A57F-C7F9-9A12451C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386B6-360B-442C-8717-17B2CBA9E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AF373-82BB-E33E-84F1-76F4A081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E0AE3-47E6-CF1D-4038-87536691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CB01B-BC37-0137-EE21-159C396E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4597-EB61-F3CC-926C-7C846D80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EE941-E4EB-7F4A-EE88-D8A003DB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971DC-2488-5B16-E5A2-6EB0B4B7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6299A-43CA-789F-35C3-B0D7F6DB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4E025-A39F-2F07-6DE7-B81EA898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474FE-0816-8BEF-71E6-D1851064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6CAFF-0DE9-D700-79F6-D0E57B46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4FF-E54E-8D56-CDD7-B5066A82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B6BA-9F8A-15CE-FB66-50671F667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68976-CDDF-F832-77B5-4DC8FD78A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0D551-74AA-4A2D-7B44-9CC23AD6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30FF-0B0E-2881-2581-E6F2FE1D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25BC2-9FBB-E553-2EF6-C4F92D2D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EB28-BE63-D274-C771-4196DFE7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6A27E-F2D4-05FF-582F-D6BF52F20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C9809-8A18-5A6D-790D-0F49A92E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9B3E9-0DA3-CBB6-A2EE-31886DD4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2F708-5B57-38D7-1BFD-0A8CE270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061B1-E738-136F-8274-511351ED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16999-D854-A8E0-8BB1-176BA1CA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B04C-23A7-048B-ED54-D1019464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F9E3-0DC6-EBB7-8A05-54D927CF7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B8057-6808-4918-BDE0-88D1DDDBBC7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1290-24F4-38A5-0319-0430B3606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A893-5A71-1FE5-7E4F-04D62CE98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6A7DDE-34D9-0ACF-5260-7614AEEB450A}"/>
              </a:ext>
            </a:extLst>
          </p:cNvPr>
          <p:cNvSpPr/>
          <p:nvPr/>
        </p:nvSpPr>
        <p:spPr>
          <a:xfrm>
            <a:off x="5113176" y="705434"/>
            <a:ext cx="2771189" cy="50665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D75E27-D2FC-338D-F52C-B7F0D7A0BF20}"/>
              </a:ext>
            </a:extLst>
          </p:cNvPr>
          <p:cNvCxnSpPr/>
          <p:nvPr/>
        </p:nvCxnSpPr>
        <p:spPr>
          <a:xfrm>
            <a:off x="2421333" y="2882386"/>
            <a:ext cx="164782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10CF8-D182-C26C-4DDD-BD09582F1E4A}"/>
              </a:ext>
            </a:extLst>
          </p:cNvPr>
          <p:cNvCxnSpPr>
            <a:cxnSpLocks/>
          </p:cNvCxnSpPr>
          <p:nvPr/>
        </p:nvCxnSpPr>
        <p:spPr>
          <a:xfrm>
            <a:off x="4069158" y="1797909"/>
            <a:ext cx="0" cy="222885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1D1587-4098-4882-162E-8E79A21A7CE0}"/>
              </a:ext>
            </a:extLst>
          </p:cNvPr>
          <p:cNvCxnSpPr>
            <a:cxnSpLocks/>
          </p:cNvCxnSpPr>
          <p:nvPr/>
        </p:nvCxnSpPr>
        <p:spPr>
          <a:xfrm>
            <a:off x="4038995" y="1835766"/>
            <a:ext cx="6310008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A39ECD-B2F2-CF54-F4A0-E8DAD1BFB34C}"/>
              </a:ext>
            </a:extLst>
          </p:cNvPr>
          <p:cNvCxnSpPr>
            <a:cxnSpLocks/>
          </p:cNvCxnSpPr>
          <p:nvPr/>
        </p:nvCxnSpPr>
        <p:spPr>
          <a:xfrm>
            <a:off x="4038995" y="3989490"/>
            <a:ext cx="6310008" cy="13993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46F304F-19C6-C4B2-3B4A-C164E5887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67"/>
          <a:stretch/>
        </p:blipFill>
        <p:spPr>
          <a:xfrm>
            <a:off x="1755072" y="2315094"/>
            <a:ext cx="1647823" cy="1134584"/>
          </a:xfrm>
          <a:prstGeom prst="rect">
            <a:avLst/>
          </a:prstGeom>
          <a:ln w="76200"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287FC7-8F37-F93C-73C6-6FD53465BB96}"/>
              </a:ext>
            </a:extLst>
          </p:cNvPr>
          <p:cNvSpPr txBox="1"/>
          <p:nvPr/>
        </p:nvSpPr>
        <p:spPr>
          <a:xfrm>
            <a:off x="4271123" y="137410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7DCDB-EED4-B97E-01BA-56C01A385772}"/>
              </a:ext>
            </a:extLst>
          </p:cNvPr>
          <p:cNvSpPr txBox="1"/>
          <p:nvPr/>
        </p:nvSpPr>
        <p:spPr>
          <a:xfrm>
            <a:off x="4271123" y="354181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Loss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ABA59-1A79-72CA-7041-29D885BB85E5}"/>
              </a:ext>
            </a:extLst>
          </p:cNvPr>
          <p:cNvSpPr txBox="1"/>
          <p:nvPr/>
        </p:nvSpPr>
        <p:spPr>
          <a:xfrm>
            <a:off x="1755071" y="4969471"/>
            <a:ext cx="164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ITI</a:t>
            </a:r>
          </a:p>
          <a:p>
            <a:pPr algn="ctr"/>
            <a:r>
              <a:rPr lang="en-US" dirty="0"/>
              <a:t>1 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F52337-5F88-BCBF-1ACA-608A794A19E3}"/>
                  </a:ext>
                </a:extLst>
              </p:cNvPr>
              <p:cNvSpPr txBox="1"/>
              <p:nvPr/>
            </p:nvSpPr>
            <p:spPr>
              <a:xfrm>
                <a:off x="5401684" y="4969471"/>
                <a:ext cx="22120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Free RT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∈{.45, .46, …, .55}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F52337-5F88-BCBF-1ACA-608A794A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84" y="4969471"/>
                <a:ext cx="2212041" cy="646331"/>
              </a:xfrm>
              <a:prstGeom prst="rect">
                <a:avLst/>
              </a:prstGeom>
              <a:blipFill>
                <a:blip r:embed="rId3"/>
                <a:stretch>
                  <a:fillRect t="-471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AC5E7F2-A9E8-3EB4-5A3E-F6C63F6F7777}"/>
              </a:ext>
            </a:extLst>
          </p:cNvPr>
          <p:cNvSpPr txBox="1"/>
          <p:nvPr/>
        </p:nvSpPr>
        <p:spPr>
          <a:xfrm>
            <a:off x="8224887" y="4969471"/>
            <a:ext cx="221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</a:t>
            </a:r>
          </a:p>
          <a:p>
            <a:pPr algn="ctr"/>
            <a:r>
              <a:rPr lang="en-US" dirty="0"/>
              <a:t>1 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88ACE-792B-0BC4-77F3-C54619A72A42}"/>
              </a:ext>
            </a:extLst>
          </p:cNvPr>
          <p:cNvSpPr txBox="1"/>
          <p:nvPr/>
        </p:nvSpPr>
        <p:spPr>
          <a:xfrm>
            <a:off x="5113176" y="5783235"/>
            <a:ext cx="277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Eye-tracking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D2CE26DB-7B04-7C2A-D84E-F0C207D63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18" y="1189704"/>
            <a:ext cx="2363372" cy="1280160"/>
          </a:xfrm>
          <a:prstGeom prst="rect">
            <a:avLst/>
          </a:prstGeom>
          <a:ln w="76200"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Picture 21" descr="A screenshot of a black background&#10;&#10;Description automatically generated">
            <a:extLst>
              <a:ext uri="{FF2B5EF4-FFF2-40B4-BE49-F238E27FC236}">
                <a16:creationId xmlns:a16="http://schemas.microsoft.com/office/drawing/2014/main" id="{4E465F10-E303-E2B7-7C7B-18CC4CB30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21" y="1189704"/>
            <a:ext cx="2363372" cy="1280160"/>
          </a:xfrm>
          <a:prstGeom prst="rect">
            <a:avLst/>
          </a:prstGeom>
          <a:ln w="76200">
            <a:solidFill>
              <a:schemeClr val="bg1">
                <a:lumMod val="50000"/>
              </a:schemeClr>
            </a:solidFill>
          </a:ln>
        </p:spPr>
      </p:pic>
      <p:pic>
        <p:nvPicPr>
          <p:cNvPr id="26" name="Picture 25" descr="A screenshot of a black background&#10;&#10;Description automatically generated">
            <a:extLst>
              <a:ext uri="{FF2B5EF4-FFF2-40B4-BE49-F238E27FC236}">
                <a16:creationId xmlns:a16="http://schemas.microsoft.com/office/drawing/2014/main" id="{85F8D800-D9AB-BE38-87BD-E1FE9FD6B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21" y="3349410"/>
            <a:ext cx="2363372" cy="1280160"/>
          </a:xfrm>
          <a:prstGeom prst="rect">
            <a:avLst/>
          </a:prstGeom>
          <a:ln w="76200">
            <a:solidFill>
              <a:schemeClr val="bg1">
                <a:lumMod val="50000"/>
              </a:schemeClr>
            </a:solidFill>
          </a:ln>
        </p:spPr>
      </p:pic>
      <p:pic>
        <p:nvPicPr>
          <p:cNvPr id="28" name="Picture 27" descr="A screen shot of numbers and symbols&#10;&#10;Description automatically generated">
            <a:extLst>
              <a:ext uri="{FF2B5EF4-FFF2-40B4-BE49-F238E27FC236}">
                <a16:creationId xmlns:a16="http://schemas.microsoft.com/office/drawing/2014/main" id="{0A19DA31-247C-4CD2-8359-E80F3EB170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84" y="3349410"/>
            <a:ext cx="2363372" cy="1280160"/>
          </a:xfrm>
          <a:prstGeom prst="rect">
            <a:avLst/>
          </a:prstGeom>
          <a:ln w="762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526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Brenden Eum</dc:creator>
  <cp:lastModifiedBy>Brenden Eum</cp:lastModifiedBy>
  <cp:revision>1</cp:revision>
  <dcterms:created xsi:type="dcterms:W3CDTF">2023-08-03T23:59:59Z</dcterms:created>
  <dcterms:modified xsi:type="dcterms:W3CDTF">2023-08-04T00:04:33Z</dcterms:modified>
</cp:coreProperties>
</file>