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54864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8"/>
  </p:normalViewPr>
  <p:slideViewPr>
    <p:cSldViewPr snapToGrid="0">
      <p:cViewPr varScale="1">
        <p:scale>
          <a:sx n="54" d="100"/>
          <a:sy n="54" d="100"/>
        </p:scale>
        <p:origin x="40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2394374"/>
            <a:ext cx="4663440" cy="5093547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7684348"/>
            <a:ext cx="4114800" cy="3532292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7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778933"/>
            <a:ext cx="1183005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778933"/>
            <a:ext cx="3480435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3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6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3647444"/>
            <a:ext cx="4732020" cy="608583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9790858"/>
            <a:ext cx="4732020" cy="32003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3894667"/>
            <a:ext cx="233172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3894667"/>
            <a:ext cx="233172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778936"/>
            <a:ext cx="473202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3586481"/>
            <a:ext cx="2321004" cy="175767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5344160"/>
            <a:ext cx="2321004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3586481"/>
            <a:ext cx="2332435" cy="175767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5344160"/>
            <a:ext cx="2332435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9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7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4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975360"/>
            <a:ext cx="1769507" cy="34137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2106510"/>
            <a:ext cx="2777490" cy="10397067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4389120"/>
            <a:ext cx="1769507" cy="8131388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975360"/>
            <a:ext cx="1769507" cy="34137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2106510"/>
            <a:ext cx="2777490" cy="10397067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4389120"/>
            <a:ext cx="1769507" cy="8131388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9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778936"/>
            <a:ext cx="473202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3894667"/>
            <a:ext cx="473202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13560217"/>
            <a:ext cx="12344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0B5F-2253-DF41-8690-61B53F1555CE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13560217"/>
            <a:ext cx="18516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13560217"/>
            <a:ext cx="12344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1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EA2351-9902-104E-B721-769080F6B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15200"/>
            <a:ext cx="5486400" cy="365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C8C099-9A83-8DE2-6E5A-50525A6A1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72800"/>
            <a:ext cx="5486400" cy="3657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F2C981-B038-9A01-A89B-F126EB1A3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3657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8A5D06-A704-3454-4A1B-21EDA933E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576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6</cp:revision>
  <dcterms:created xsi:type="dcterms:W3CDTF">2024-01-26T18:27:11Z</dcterms:created>
  <dcterms:modified xsi:type="dcterms:W3CDTF">2024-04-19T23:30:32Z</dcterms:modified>
</cp:coreProperties>
</file>