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5486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43" d="100"/>
          <a:sy n="43" d="100"/>
        </p:scale>
        <p:origin x="4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992968"/>
            <a:ext cx="4663440" cy="63669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5"/>
            <a:ext cx="4114800" cy="4415365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66"/>
            <a:ext cx="118300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66"/>
            <a:ext cx="348043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5"/>
            <a:ext cx="4732020" cy="760729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2"/>
            <a:ext cx="4732020" cy="40004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3"/>
            <a:ext cx="23317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3"/>
            <a:ext cx="23317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0"/>
            <a:ext cx="47320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1"/>
            <a:ext cx="2321004" cy="219709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0"/>
            <a:ext cx="232100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1"/>
            <a:ext cx="2332435" cy="219709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0"/>
            <a:ext cx="233243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0"/>
            <a:ext cx="1769507" cy="4267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37"/>
            <a:ext cx="2777490" cy="129963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0"/>
            <a:ext cx="1769507" cy="1016423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0"/>
            <a:ext cx="1769507" cy="4267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37"/>
            <a:ext cx="2777490" cy="129963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0"/>
            <a:ext cx="1769507" cy="1016423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0"/>
            <a:ext cx="47320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3"/>
            <a:ext cx="47320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1"/>
            <a:ext cx="12344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1"/>
            <a:ext cx="18516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1"/>
            <a:ext cx="12344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C19AC-C19A-418A-C17D-578322B3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E7A3B-BF04-8B00-8F23-DCF46AFA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35789-C0B4-CACF-111B-887D64D4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30400"/>
            <a:ext cx="5486400" cy="3657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F8ECAC-904B-700C-DAD8-38E410A07D95}"/>
              </a:ext>
            </a:extLst>
          </p:cNvPr>
          <p:cNvCxnSpPr>
            <a:cxnSpLocks/>
          </p:cNvCxnSpPr>
          <p:nvPr/>
        </p:nvCxnSpPr>
        <p:spPr>
          <a:xfrm>
            <a:off x="2245116" y="38365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AE263-5E62-2F23-F739-10267BE43333}"/>
              </a:ext>
            </a:extLst>
          </p:cNvPr>
          <p:cNvCxnSpPr/>
          <p:nvPr/>
        </p:nvCxnSpPr>
        <p:spPr>
          <a:xfrm>
            <a:off x="3817827" y="38365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581D9E-6A44-232F-B293-9332B3CE8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15200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589FB-F1A1-80B5-E355-077488820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72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7</cp:revision>
  <dcterms:created xsi:type="dcterms:W3CDTF">2024-01-26T18:27:11Z</dcterms:created>
  <dcterms:modified xsi:type="dcterms:W3CDTF">2024-04-19T22:45:01Z</dcterms:modified>
</cp:coreProperties>
</file>