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18288000" cy="5989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0"/>
    <a:srgbClr val="00B0F0"/>
    <a:srgbClr val="04CD20"/>
    <a:srgbClr val="FF0000"/>
    <a:srgbClr val="666666"/>
    <a:srgbClr val="A30004"/>
    <a:srgbClr val="079603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83" d="100"/>
          <a:sy n="83" d="100"/>
        </p:scale>
        <p:origin x="224" y="11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B201-D4B2-D046-9450-93D210B6A05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2700" y="1143000"/>
            <a:ext cx="9423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D3EA4-5C35-5146-856C-624D8EA9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82700" y="1143000"/>
            <a:ext cx="9423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D3EA4-5C35-5146-856C-624D8EA94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80249"/>
            <a:ext cx="13716000" cy="2085281"/>
          </a:xfrm>
        </p:spPr>
        <p:txBody>
          <a:bodyPr anchor="b"/>
          <a:lstStyle>
            <a:lvl1pPr algn="ctr">
              <a:defRPr sz="5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145947"/>
            <a:ext cx="13716000" cy="1446109"/>
          </a:xfrm>
        </p:spPr>
        <p:txBody>
          <a:bodyPr/>
          <a:lstStyle>
            <a:lvl1pPr marL="0" indent="0" algn="ctr">
              <a:buNone/>
              <a:defRPr sz="2096"/>
            </a:lvl1pPr>
            <a:lvl2pPr marL="399318" indent="0" algn="ctr">
              <a:buNone/>
              <a:defRPr sz="1747"/>
            </a:lvl2pPr>
            <a:lvl3pPr marL="798637" indent="0" algn="ctr">
              <a:buNone/>
              <a:defRPr sz="1572"/>
            </a:lvl3pPr>
            <a:lvl4pPr marL="1197955" indent="0" algn="ctr">
              <a:buNone/>
              <a:defRPr sz="1397"/>
            </a:lvl4pPr>
            <a:lvl5pPr marL="1597274" indent="0" algn="ctr">
              <a:buNone/>
              <a:defRPr sz="1397"/>
            </a:lvl5pPr>
            <a:lvl6pPr marL="1996592" indent="0" algn="ctr">
              <a:buNone/>
              <a:defRPr sz="1397"/>
            </a:lvl6pPr>
            <a:lvl7pPr marL="2395911" indent="0" algn="ctr">
              <a:buNone/>
              <a:defRPr sz="1397"/>
            </a:lvl7pPr>
            <a:lvl8pPr marL="2795229" indent="0" algn="ctr">
              <a:buNone/>
              <a:defRPr sz="1397"/>
            </a:lvl8pPr>
            <a:lvl9pPr marL="3194548" indent="0" algn="ctr">
              <a:buNone/>
              <a:defRPr sz="13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18893"/>
            <a:ext cx="3943350" cy="5075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18893"/>
            <a:ext cx="11601450" cy="5075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2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493251"/>
            <a:ext cx="15773400" cy="2491523"/>
          </a:xfrm>
        </p:spPr>
        <p:txBody>
          <a:bodyPr anchor="b"/>
          <a:lstStyle>
            <a:lvl1pPr>
              <a:defRPr sz="5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008344"/>
            <a:ext cx="15773400" cy="1310233"/>
          </a:xfrm>
        </p:spPr>
        <p:txBody>
          <a:bodyPr/>
          <a:lstStyle>
            <a:lvl1pPr marL="0" indent="0">
              <a:buNone/>
              <a:defRPr sz="2096">
                <a:solidFill>
                  <a:schemeClr val="tx1">
                    <a:tint val="75000"/>
                  </a:schemeClr>
                </a:solidFill>
              </a:defRPr>
            </a:lvl1pPr>
            <a:lvl2pPr marL="399318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2pPr>
            <a:lvl3pPr marL="798637" indent="0">
              <a:buNone/>
              <a:defRPr sz="1572">
                <a:solidFill>
                  <a:schemeClr val="tx1">
                    <a:tint val="75000"/>
                  </a:schemeClr>
                </a:solidFill>
              </a:defRPr>
            </a:lvl3pPr>
            <a:lvl4pPr marL="119795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59727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199659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39591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279522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19454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594464"/>
            <a:ext cx="7772400" cy="380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594464"/>
            <a:ext cx="7772400" cy="380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18893"/>
            <a:ext cx="15773400" cy="1157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468294"/>
            <a:ext cx="7736681" cy="719588"/>
          </a:xfrm>
        </p:spPr>
        <p:txBody>
          <a:bodyPr anchor="b"/>
          <a:lstStyle>
            <a:lvl1pPr marL="0" indent="0">
              <a:buNone/>
              <a:defRPr sz="2096" b="1"/>
            </a:lvl1pPr>
            <a:lvl2pPr marL="399318" indent="0">
              <a:buNone/>
              <a:defRPr sz="1747" b="1"/>
            </a:lvl2pPr>
            <a:lvl3pPr marL="798637" indent="0">
              <a:buNone/>
              <a:defRPr sz="1572" b="1"/>
            </a:lvl3pPr>
            <a:lvl4pPr marL="1197955" indent="0">
              <a:buNone/>
              <a:defRPr sz="1397" b="1"/>
            </a:lvl4pPr>
            <a:lvl5pPr marL="1597274" indent="0">
              <a:buNone/>
              <a:defRPr sz="1397" b="1"/>
            </a:lvl5pPr>
            <a:lvl6pPr marL="1996592" indent="0">
              <a:buNone/>
              <a:defRPr sz="1397" b="1"/>
            </a:lvl6pPr>
            <a:lvl7pPr marL="2395911" indent="0">
              <a:buNone/>
              <a:defRPr sz="1397" b="1"/>
            </a:lvl7pPr>
            <a:lvl8pPr marL="2795229" indent="0">
              <a:buNone/>
              <a:defRPr sz="1397" b="1"/>
            </a:lvl8pPr>
            <a:lvl9pPr marL="3194548" indent="0">
              <a:buNone/>
              <a:defRPr sz="13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187882"/>
            <a:ext cx="7736681" cy="321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468294"/>
            <a:ext cx="7774782" cy="719588"/>
          </a:xfrm>
        </p:spPr>
        <p:txBody>
          <a:bodyPr anchor="b"/>
          <a:lstStyle>
            <a:lvl1pPr marL="0" indent="0">
              <a:buNone/>
              <a:defRPr sz="2096" b="1"/>
            </a:lvl1pPr>
            <a:lvl2pPr marL="399318" indent="0">
              <a:buNone/>
              <a:defRPr sz="1747" b="1"/>
            </a:lvl2pPr>
            <a:lvl3pPr marL="798637" indent="0">
              <a:buNone/>
              <a:defRPr sz="1572" b="1"/>
            </a:lvl3pPr>
            <a:lvl4pPr marL="1197955" indent="0">
              <a:buNone/>
              <a:defRPr sz="1397" b="1"/>
            </a:lvl4pPr>
            <a:lvl5pPr marL="1597274" indent="0">
              <a:buNone/>
              <a:defRPr sz="1397" b="1"/>
            </a:lvl5pPr>
            <a:lvl6pPr marL="1996592" indent="0">
              <a:buNone/>
              <a:defRPr sz="1397" b="1"/>
            </a:lvl6pPr>
            <a:lvl7pPr marL="2395911" indent="0">
              <a:buNone/>
              <a:defRPr sz="1397" b="1"/>
            </a:lvl7pPr>
            <a:lvl8pPr marL="2795229" indent="0">
              <a:buNone/>
              <a:defRPr sz="1397" b="1"/>
            </a:lvl8pPr>
            <a:lvl9pPr marL="3194548" indent="0">
              <a:buNone/>
              <a:defRPr sz="13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187882"/>
            <a:ext cx="7774782" cy="321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99309"/>
            <a:ext cx="5898356" cy="1397582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862397"/>
            <a:ext cx="9258300" cy="4256525"/>
          </a:xfrm>
        </p:spPr>
        <p:txBody>
          <a:bodyPr/>
          <a:lstStyle>
            <a:lvl1pPr>
              <a:defRPr sz="2795"/>
            </a:lvl1pPr>
            <a:lvl2pPr>
              <a:defRPr sz="2446"/>
            </a:lvl2pPr>
            <a:lvl3pPr>
              <a:defRPr sz="2096"/>
            </a:lvl3pPr>
            <a:lvl4pPr>
              <a:defRPr sz="1747"/>
            </a:lvl4pPr>
            <a:lvl5pPr>
              <a:defRPr sz="1747"/>
            </a:lvl5pPr>
            <a:lvl6pPr>
              <a:defRPr sz="1747"/>
            </a:lvl6pPr>
            <a:lvl7pPr>
              <a:defRPr sz="1747"/>
            </a:lvl7pPr>
            <a:lvl8pPr>
              <a:defRPr sz="1747"/>
            </a:lvl8pPr>
            <a:lvl9pPr>
              <a:defRPr sz="1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796891"/>
            <a:ext cx="5898356" cy="3328964"/>
          </a:xfrm>
        </p:spPr>
        <p:txBody>
          <a:bodyPr/>
          <a:lstStyle>
            <a:lvl1pPr marL="0" indent="0">
              <a:buNone/>
              <a:defRPr sz="1397"/>
            </a:lvl1pPr>
            <a:lvl2pPr marL="399318" indent="0">
              <a:buNone/>
              <a:defRPr sz="1223"/>
            </a:lvl2pPr>
            <a:lvl3pPr marL="798637" indent="0">
              <a:buNone/>
              <a:defRPr sz="1048"/>
            </a:lvl3pPr>
            <a:lvl4pPr marL="1197955" indent="0">
              <a:buNone/>
              <a:defRPr sz="873"/>
            </a:lvl4pPr>
            <a:lvl5pPr marL="1597274" indent="0">
              <a:buNone/>
              <a:defRPr sz="873"/>
            </a:lvl5pPr>
            <a:lvl6pPr marL="1996592" indent="0">
              <a:buNone/>
              <a:defRPr sz="873"/>
            </a:lvl6pPr>
            <a:lvl7pPr marL="2395911" indent="0">
              <a:buNone/>
              <a:defRPr sz="873"/>
            </a:lvl7pPr>
            <a:lvl8pPr marL="2795229" indent="0">
              <a:buNone/>
              <a:defRPr sz="873"/>
            </a:lvl8pPr>
            <a:lvl9pPr marL="3194548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99309"/>
            <a:ext cx="5898356" cy="1397582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862397"/>
            <a:ext cx="9258300" cy="4256525"/>
          </a:xfrm>
        </p:spPr>
        <p:txBody>
          <a:bodyPr anchor="t"/>
          <a:lstStyle>
            <a:lvl1pPr marL="0" indent="0">
              <a:buNone/>
              <a:defRPr sz="2795"/>
            </a:lvl1pPr>
            <a:lvl2pPr marL="399318" indent="0">
              <a:buNone/>
              <a:defRPr sz="2446"/>
            </a:lvl2pPr>
            <a:lvl3pPr marL="798637" indent="0">
              <a:buNone/>
              <a:defRPr sz="2096"/>
            </a:lvl3pPr>
            <a:lvl4pPr marL="1197955" indent="0">
              <a:buNone/>
              <a:defRPr sz="1747"/>
            </a:lvl4pPr>
            <a:lvl5pPr marL="1597274" indent="0">
              <a:buNone/>
              <a:defRPr sz="1747"/>
            </a:lvl5pPr>
            <a:lvl6pPr marL="1996592" indent="0">
              <a:buNone/>
              <a:defRPr sz="1747"/>
            </a:lvl6pPr>
            <a:lvl7pPr marL="2395911" indent="0">
              <a:buNone/>
              <a:defRPr sz="1747"/>
            </a:lvl7pPr>
            <a:lvl8pPr marL="2795229" indent="0">
              <a:buNone/>
              <a:defRPr sz="1747"/>
            </a:lvl8pPr>
            <a:lvl9pPr marL="3194548" indent="0">
              <a:buNone/>
              <a:defRPr sz="1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796891"/>
            <a:ext cx="5898356" cy="3328964"/>
          </a:xfrm>
        </p:spPr>
        <p:txBody>
          <a:bodyPr/>
          <a:lstStyle>
            <a:lvl1pPr marL="0" indent="0">
              <a:buNone/>
              <a:defRPr sz="1397"/>
            </a:lvl1pPr>
            <a:lvl2pPr marL="399318" indent="0">
              <a:buNone/>
              <a:defRPr sz="1223"/>
            </a:lvl2pPr>
            <a:lvl3pPr marL="798637" indent="0">
              <a:buNone/>
              <a:defRPr sz="1048"/>
            </a:lvl3pPr>
            <a:lvl4pPr marL="1197955" indent="0">
              <a:buNone/>
              <a:defRPr sz="873"/>
            </a:lvl4pPr>
            <a:lvl5pPr marL="1597274" indent="0">
              <a:buNone/>
              <a:defRPr sz="873"/>
            </a:lvl5pPr>
            <a:lvl6pPr marL="1996592" indent="0">
              <a:buNone/>
              <a:defRPr sz="873"/>
            </a:lvl6pPr>
            <a:lvl7pPr marL="2395911" indent="0">
              <a:buNone/>
              <a:defRPr sz="873"/>
            </a:lvl7pPr>
            <a:lvl8pPr marL="2795229" indent="0">
              <a:buNone/>
              <a:defRPr sz="873"/>
            </a:lvl8pPr>
            <a:lvl9pPr marL="3194548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18893"/>
            <a:ext cx="15773400" cy="115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594464"/>
            <a:ext cx="15773400" cy="38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551507"/>
            <a:ext cx="41148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80D3-700C-244B-88A8-F29491E93E95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551507"/>
            <a:ext cx="61722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551507"/>
            <a:ext cx="411480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FC26-B284-5B40-B8DF-408B652D7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8637" rtl="0" eaLnBrk="1" latinLnBrk="0" hangingPunct="1">
        <a:lnSpc>
          <a:spcPct val="90000"/>
        </a:lnSpc>
        <a:spcBef>
          <a:spcPct val="0"/>
        </a:spcBef>
        <a:buNone/>
        <a:defRPr sz="3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659" indent="-199659" algn="l" defTabSz="798637" rtl="0" eaLnBrk="1" latinLnBrk="0" hangingPunct="1">
        <a:lnSpc>
          <a:spcPct val="90000"/>
        </a:lnSpc>
        <a:spcBef>
          <a:spcPts val="873"/>
        </a:spcBef>
        <a:buFont typeface="Arial" panose="020B0604020202020204" pitchFamily="34" charset="0"/>
        <a:buChar char="•"/>
        <a:defRPr sz="2446" kern="1200">
          <a:solidFill>
            <a:schemeClr val="tx1"/>
          </a:solidFill>
          <a:latin typeface="+mn-lt"/>
          <a:ea typeface="+mn-ea"/>
          <a:cs typeface="+mn-cs"/>
        </a:defRPr>
      </a:lvl1pPr>
      <a:lvl2pPr marL="598978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096" kern="1200">
          <a:solidFill>
            <a:schemeClr val="tx1"/>
          </a:solidFill>
          <a:latin typeface="+mn-lt"/>
          <a:ea typeface="+mn-ea"/>
          <a:cs typeface="+mn-cs"/>
        </a:defRPr>
      </a:lvl2pPr>
      <a:lvl3pPr marL="998296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97615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4pPr>
      <a:lvl5pPr marL="1796933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5pPr>
      <a:lvl6pPr marL="2196252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6pPr>
      <a:lvl7pPr marL="2595570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7pPr>
      <a:lvl8pPr marL="2994889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8pPr>
      <a:lvl9pPr marL="3394207" indent="-199659" algn="l" defTabSz="79863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1pPr>
      <a:lvl2pPr marL="399318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2pPr>
      <a:lvl3pPr marL="798637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197955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4pPr>
      <a:lvl5pPr marL="1597274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5pPr>
      <a:lvl6pPr marL="1996592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6pPr>
      <a:lvl7pPr marL="2395911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7pPr>
      <a:lvl8pPr marL="2795229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8pPr>
      <a:lvl9pPr marL="3194548" algn="l" defTabSz="798637" rtl="0" eaLnBrk="1" latinLnBrk="0" hangingPunct="1">
        <a:defRPr sz="1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C6F84A4-14E9-F882-5579-6223F9D798C1}"/>
              </a:ext>
            </a:extLst>
          </p:cNvPr>
          <p:cNvSpPr/>
          <p:nvPr/>
        </p:nvSpPr>
        <p:spPr>
          <a:xfrm>
            <a:off x="8876795" y="16588"/>
            <a:ext cx="9407471" cy="5943600"/>
          </a:xfrm>
          <a:prstGeom prst="roundRect">
            <a:avLst/>
          </a:prstGeom>
          <a:solidFill>
            <a:srgbClr val="00B0F0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705985E-D4E6-CB69-F89D-DEF235F23C77}"/>
              </a:ext>
            </a:extLst>
          </p:cNvPr>
          <p:cNvSpPr/>
          <p:nvPr/>
        </p:nvSpPr>
        <p:spPr>
          <a:xfrm>
            <a:off x="3736" y="16588"/>
            <a:ext cx="8539566" cy="5943600"/>
          </a:xfrm>
          <a:prstGeom prst="roundRect">
            <a:avLst/>
          </a:prstGeom>
          <a:solidFill>
            <a:srgbClr val="00B0F0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6B91D6-8122-8BE5-BC58-951CA0C9B252}"/>
              </a:ext>
            </a:extLst>
          </p:cNvPr>
          <p:cNvGrpSpPr/>
          <p:nvPr/>
        </p:nvGrpSpPr>
        <p:grpSpPr>
          <a:xfrm>
            <a:off x="187570" y="721493"/>
            <a:ext cx="8112309" cy="5230368"/>
            <a:chOff x="1745169" y="705434"/>
            <a:chExt cx="8691759" cy="56045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69AAF8E-FED1-81BD-B14E-DA932D510E69}"/>
                </a:ext>
              </a:extLst>
            </p:cNvPr>
            <p:cNvGrpSpPr/>
            <p:nvPr/>
          </p:nvGrpSpPr>
          <p:grpSpPr>
            <a:xfrm>
              <a:off x="1745169" y="705434"/>
              <a:ext cx="8691759" cy="5604514"/>
              <a:chOff x="1745169" y="811763"/>
              <a:chExt cx="8691759" cy="5604514"/>
            </a:xfrm>
          </p:grpSpPr>
          <p:sp>
            <p:nvSpPr>
              <p:cNvPr id="3" name="Rectangle: Rounded Corners 61">
                <a:extLst>
                  <a:ext uri="{FF2B5EF4-FFF2-40B4-BE49-F238E27FC236}">
                    <a16:creationId xmlns:a16="http://schemas.microsoft.com/office/drawing/2014/main" id="{B9D44B1C-A712-4D8B-5367-58B269A681B5}"/>
                  </a:ext>
                </a:extLst>
              </p:cNvPr>
              <p:cNvSpPr/>
              <p:nvPr/>
            </p:nvSpPr>
            <p:spPr>
              <a:xfrm>
                <a:off x="5113177" y="811763"/>
                <a:ext cx="2771189" cy="5228586"/>
              </a:xfrm>
              <a:prstGeom prst="roundRect">
                <a:avLst/>
              </a:prstGeom>
              <a:solidFill>
                <a:srgbClr val="F6BA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8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BF174FC-55AB-074A-6455-111F41429C38}"/>
                  </a:ext>
                </a:extLst>
              </p:cNvPr>
              <p:cNvCxnSpPr/>
              <p:nvPr/>
            </p:nvCxnSpPr>
            <p:spPr>
              <a:xfrm>
                <a:off x="2421333" y="2988715"/>
                <a:ext cx="164782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A129CEC-672F-BA5F-EB02-FDC3686AE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158" y="1904238"/>
                <a:ext cx="0" cy="222885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C606A72-F5E1-BA94-9166-B94518F1D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995" y="1942095"/>
                <a:ext cx="6310008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3B2412F-EBBD-C94F-26AC-494E189DA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995" y="4095819"/>
                <a:ext cx="6310008" cy="13993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F8DCB30-02A6-6AC6-FF20-2A398FECC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7567"/>
              <a:stretch/>
            </p:blipFill>
            <p:spPr>
              <a:xfrm>
                <a:off x="1755072" y="2421423"/>
                <a:ext cx="1647823" cy="1134584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76762A-AF88-4B9B-CFD2-63A70D7C6C59}"/>
                  </a:ext>
                </a:extLst>
              </p:cNvPr>
              <p:cNvSpPr txBox="1"/>
              <p:nvPr/>
            </p:nvSpPr>
            <p:spPr>
              <a:xfrm>
                <a:off x="4271123" y="1480429"/>
                <a:ext cx="828181" cy="494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Gain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9FCD36-014F-BC7B-5D75-62B1D3309940}"/>
                  </a:ext>
                </a:extLst>
              </p:cNvPr>
              <p:cNvSpPr txBox="1"/>
              <p:nvPr/>
            </p:nvSpPr>
            <p:spPr>
              <a:xfrm>
                <a:off x="4271123" y="3648146"/>
                <a:ext cx="778372" cy="4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Loss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A0D58-A7C1-F0FC-0B65-CADAA9FC61B7}"/>
                  </a:ext>
                </a:extLst>
              </p:cNvPr>
              <p:cNvSpPr txBox="1"/>
              <p:nvPr/>
            </p:nvSpPr>
            <p:spPr>
              <a:xfrm>
                <a:off x="1745169" y="5226187"/>
                <a:ext cx="1647823" cy="6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/>
                  <a:t>ITI</a:t>
                </a:r>
              </a:p>
              <a:p>
                <a:pPr algn="ctr"/>
                <a:r>
                  <a:rPr lang="en-US" sz="1680" dirty="0"/>
                  <a:t>1 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3E44760-8F5D-C91D-DF7A-21FBE759C763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782" y="5226187"/>
                    <a:ext cx="2212041" cy="6529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80" dirty="0"/>
                      <a:t>Free RT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∈{.45, .46, …, .55}</m:t>
                          </m:r>
                        </m:oMath>
                      </m:oMathPara>
                    </a14:m>
                    <a:endParaRPr lang="en-US" sz="168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3E44760-8F5D-C91D-DF7A-21FBE759C7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782" y="5226187"/>
                    <a:ext cx="2212041" cy="6529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082"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35977-0A86-8D0B-316F-07333F7177D2}"/>
                  </a:ext>
                </a:extLst>
              </p:cNvPr>
              <p:cNvSpPr txBox="1"/>
              <p:nvPr/>
            </p:nvSpPr>
            <p:spPr>
              <a:xfrm>
                <a:off x="8214985" y="5226187"/>
                <a:ext cx="2212040" cy="6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/>
                  <a:t>Feedback</a:t>
                </a:r>
              </a:p>
              <a:p>
                <a:pPr algn="ctr"/>
                <a:r>
                  <a:rPr lang="en-US" sz="1680" dirty="0"/>
                  <a:t>1 s</a:t>
                </a:r>
              </a:p>
            </p:txBody>
          </p:sp>
          <p:pic>
            <p:nvPicPr>
              <p:cNvPr id="14" name="Picture 13" descr="A picture containing light, red, traffic light, dark">
                <a:extLst>
                  <a:ext uri="{FF2B5EF4-FFF2-40B4-BE49-F238E27FC236}">
                    <a16:creationId xmlns:a16="http://schemas.microsoft.com/office/drawing/2014/main" id="{3F3DD133-DE03-CD80-BA73-F35DC242B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684" y="3302715"/>
                <a:ext cx="2212042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5" name="Picture 14" descr="A picture containing text, light, traffic, red">
                <a:extLst>
                  <a:ext uri="{FF2B5EF4-FFF2-40B4-BE49-F238E27FC236}">
                    <a16:creationId xmlns:a16="http://schemas.microsoft.com/office/drawing/2014/main" id="{23F84319-3D4C-EC88-9311-D70EA3A527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887" y="3309711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6" name="Picture 15" descr="A picture containing green, light, traffic light">
                <a:extLst>
                  <a:ext uri="{FF2B5EF4-FFF2-40B4-BE49-F238E27FC236}">
                    <a16:creationId xmlns:a16="http://schemas.microsoft.com/office/drawing/2014/main" id="{4653E9F3-61EA-9438-5DA2-A700B156E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1684" y="1135870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7" name="Picture 16" descr="A picture containing light, green, traffic, traffic light">
                <a:extLst>
                  <a:ext uri="{FF2B5EF4-FFF2-40B4-BE49-F238E27FC236}">
                    <a16:creationId xmlns:a16="http://schemas.microsoft.com/office/drawing/2014/main" id="{7D366309-A065-4B3E-AA1A-01D06E948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4887" y="1135870"/>
                <a:ext cx="2212041" cy="1600200"/>
              </a:xfrm>
              <a:prstGeom prst="rect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3A15C5-DEDF-7DDA-5F63-DBC65BF3942D}"/>
                  </a:ext>
                </a:extLst>
              </p:cNvPr>
              <p:cNvSpPr txBox="1"/>
              <p:nvPr/>
            </p:nvSpPr>
            <p:spPr>
              <a:xfrm>
                <a:off x="5113174" y="6040350"/>
                <a:ext cx="2771189" cy="375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80" dirty="0">
                    <a:solidFill>
                      <a:schemeClr val="accent2">
                        <a:lumMod val="75000"/>
                      </a:schemeClr>
                    </a:solidFill>
                  </a:rPr>
                  <a:t>Eye-tracking</a:t>
                </a:r>
              </a:p>
            </p:txBody>
          </p:sp>
        </p:grp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C3AE5A75-69B8-78A9-E654-B467FED0D13E}"/>
                </a:ext>
              </a:extLst>
            </p:cNvPr>
            <p:cNvSpPr/>
            <p:nvPr/>
          </p:nvSpPr>
          <p:spPr>
            <a:xfrm>
              <a:off x="2471109" y="2772369"/>
              <a:ext cx="195943" cy="195962"/>
            </a:xfrm>
            <a:prstGeom prst="plus">
              <a:avLst>
                <a:gd name="adj" fmla="val 3636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BD5A13-9527-84D8-78BC-C98CA279D128}"/>
              </a:ext>
            </a:extLst>
          </p:cNvPr>
          <p:cNvGrpSpPr/>
          <p:nvPr/>
        </p:nvGrpSpPr>
        <p:grpSpPr>
          <a:xfrm>
            <a:off x="9132963" y="534984"/>
            <a:ext cx="8967847" cy="5414400"/>
            <a:chOff x="1544746" y="705434"/>
            <a:chExt cx="8967847" cy="54144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710F866-754A-EE83-AA25-6CB24BC1A44E}"/>
                </a:ext>
              </a:extLst>
            </p:cNvPr>
            <p:cNvCxnSpPr>
              <a:cxnSpLocks/>
            </p:cNvCxnSpPr>
            <p:nvPr/>
          </p:nvCxnSpPr>
          <p:spPr>
            <a:xfrm>
              <a:off x="2908451" y="4354596"/>
              <a:ext cx="788418" cy="210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D18686-A560-D934-6230-A0FA9C82B6C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69" y="1385078"/>
              <a:ext cx="777400" cy="615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2">
              <a:extLst>
                <a:ext uri="{FF2B5EF4-FFF2-40B4-BE49-F238E27FC236}">
                  <a16:creationId xmlns:a16="http://schemas.microsoft.com/office/drawing/2014/main" id="{D19FEB3A-270E-4F0B-5503-C41830A8A36C}"/>
                </a:ext>
              </a:extLst>
            </p:cNvPr>
            <p:cNvSpPr/>
            <p:nvPr/>
          </p:nvSpPr>
          <p:spPr>
            <a:xfrm>
              <a:off x="5113176" y="705434"/>
              <a:ext cx="2771189" cy="50665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84FECB-570E-B9BD-A0FC-0BE11E5C95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04" y="2882386"/>
              <a:ext cx="106155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082F5C-F554-83E2-17F4-01DBD72F3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69158" y="1797909"/>
              <a:ext cx="0" cy="222885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447B00-DD06-BFE2-3595-152838AF0E0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1835766"/>
              <a:ext cx="6310008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15ABCC-7136-EC43-5DC8-02A95FC533F6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3989490"/>
              <a:ext cx="6310008" cy="13993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CAF8D-BFA9-F2C7-072C-8D61520C4756}"/>
                </a:ext>
              </a:extLst>
            </p:cNvPr>
            <p:cNvSpPr txBox="1"/>
            <p:nvPr/>
          </p:nvSpPr>
          <p:spPr>
            <a:xfrm>
              <a:off x="4271123" y="1406531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Gain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610879-1313-0103-0FDE-E25CA3245E97}"/>
                </a:ext>
              </a:extLst>
            </p:cNvPr>
            <p:cNvSpPr txBox="1"/>
            <p:nvPr/>
          </p:nvSpPr>
          <p:spPr>
            <a:xfrm>
              <a:off x="4271123" y="3574248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Loss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BDCD09-FE33-9798-A2DE-097F836B1DAC}"/>
                </a:ext>
              </a:extLst>
            </p:cNvPr>
            <p:cNvSpPr txBox="1"/>
            <p:nvPr/>
          </p:nvSpPr>
          <p:spPr>
            <a:xfrm>
              <a:off x="1544746" y="5014756"/>
              <a:ext cx="1647823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/>
                <a:t>ITI</a:t>
              </a:r>
            </a:p>
            <a:p>
              <a:pPr algn="ctr"/>
              <a:r>
                <a:rPr lang="en-US" sz="1680" dirty="0"/>
                <a:t>1 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EC696C-1B41-21D2-7F35-D04547EC89BF}"/>
                    </a:ext>
                  </a:extLst>
                </p:cNvPr>
                <p:cNvSpPr txBox="1"/>
                <p:nvPr/>
              </p:nvSpPr>
              <p:spPr>
                <a:xfrm>
                  <a:off x="5401684" y="5014756"/>
                  <a:ext cx="2212041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80" dirty="0"/>
                    <a:t>Free RT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8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, $4]</m:t>
                        </m:r>
                      </m:oMath>
                    </m:oMathPara>
                  </a14:m>
                  <a:endParaRPr lang="en-US" sz="168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1EC696C-1B41-21D2-7F35-D04547EC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84" y="5014756"/>
                  <a:ext cx="2212041" cy="609398"/>
                </a:xfrm>
                <a:prstGeom prst="rect">
                  <a:avLst/>
                </a:prstGeom>
                <a:blipFill>
                  <a:blip r:embed="rId9"/>
                  <a:stretch>
                    <a:fillRect t="-4082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C41C46-5028-3259-5418-74623A4DFA0E}"/>
                </a:ext>
              </a:extLst>
            </p:cNvPr>
            <p:cNvSpPr txBox="1"/>
            <p:nvPr/>
          </p:nvSpPr>
          <p:spPr>
            <a:xfrm>
              <a:off x="8224887" y="5014756"/>
              <a:ext cx="221204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/>
                <a:t>Feedback</a:t>
              </a:r>
            </a:p>
            <a:p>
              <a:pPr algn="ctr"/>
              <a:r>
                <a:rPr lang="en-US" sz="1680" dirty="0"/>
                <a:t>1 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C49745-5BCE-EE10-35E3-34363B00BD0B}"/>
                </a:ext>
              </a:extLst>
            </p:cNvPr>
            <p:cNvSpPr txBox="1"/>
            <p:nvPr/>
          </p:nvSpPr>
          <p:spPr>
            <a:xfrm>
              <a:off x="5122109" y="5768969"/>
              <a:ext cx="2771189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80" dirty="0">
                  <a:solidFill>
                    <a:schemeClr val="accent2">
                      <a:lumMod val="75000"/>
                    </a:schemeClr>
                  </a:solidFill>
                </a:rPr>
                <a:t>Eye-tracking</a:t>
              </a:r>
            </a:p>
          </p:txBody>
        </p:sp>
        <p:pic>
          <p:nvPicPr>
            <p:cNvPr id="63" name="Picture 6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2F924FB-5956-3C1F-FCC7-C682540A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018" y="1189704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4" name="Picture 63" descr="A screenshot of a black background&#10;&#10;Description automatically generated">
              <a:extLst>
                <a:ext uri="{FF2B5EF4-FFF2-40B4-BE49-F238E27FC236}">
                  <a16:creationId xmlns:a16="http://schemas.microsoft.com/office/drawing/2014/main" id="{2136463E-FD71-E72C-1243-CAC35D77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221" y="1189704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5" name="Picture 64" descr="A screenshot of a black background&#10;&#10;Description automatically generated">
              <a:extLst>
                <a:ext uri="{FF2B5EF4-FFF2-40B4-BE49-F238E27FC236}">
                  <a16:creationId xmlns:a16="http://schemas.microsoft.com/office/drawing/2014/main" id="{B9743044-5CF4-CDD6-D952-CAB636EEC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221" y="3349410"/>
              <a:ext cx="2363372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66" name="Picture 65" descr="A screen shot of numbers and symbols&#10;&#10;Description automatically generated">
              <a:extLst>
                <a:ext uri="{FF2B5EF4-FFF2-40B4-BE49-F238E27FC236}">
                  <a16:creationId xmlns:a16="http://schemas.microsoft.com/office/drawing/2014/main" id="{311A03B6-346B-2C9A-2746-DF4024636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084" y="3349410"/>
              <a:ext cx="2372306" cy="1280160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E3B0D23-7428-E3B1-862D-3BFADF468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4748" y="2315094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DD634F6-99F5-623C-26D1-C22BB037A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6895" y="843258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9042EA-BF54-EED4-CEFF-A997E3AE5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567"/>
            <a:stretch/>
          </p:blipFill>
          <p:spPr>
            <a:xfrm>
              <a:off x="1545914" y="3786930"/>
              <a:ext cx="1647823" cy="1134584"/>
            </a:xfrm>
            <a:prstGeom prst="rect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F2F0B-4D22-74AD-918D-9D2DDCA47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598" y="1357575"/>
              <a:ext cx="2" cy="29966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C423CB5-01FF-BA7A-D225-4E93690F000B}"/>
              </a:ext>
            </a:extLst>
          </p:cNvPr>
          <p:cNvSpPr txBox="1"/>
          <p:nvPr/>
        </p:nvSpPr>
        <p:spPr>
          <a:xfrm>
            <a:off x="8880531" y="-29178"/>
            <a:ext cx="940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347E28-B600-6723-A94C-F7BF2D4F664E}"/>
              </a:ext>
            </a:extLst>
          </p:cNvPr>
          <p:cNvSpPr txBox="1"/>
          <p:nvPr/>
        </p:nvSpPr>
        <p:spPr>
          <a:xfrm>
            <a:off x="13827" y="-4303"/>
            <a:ext cx="853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1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E1273ED0-CADA-42E8-CAD9-CB55CD3C9DA2}"/>
              </a:ext>
            </a:extLst>
          </p:cNvPr>
          <p:cNvSpPr/>
          <p:nvPr/>
        </p:nvSpPr>
        <p:spPr>
          <a:xfrm>
            <a:off x="9865432" y="2624205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4" name="Cross 83">
            <a:extLst>
              <a:ext uri="{FF2B5EF4-FFF2-40B4-BE49-F238E27FC236}">
                <a16:creationId xmlns:a16="http://schemas.microsoft.com/office/drawing/2014/main" id="{DB9E0363-FBF3-9F32-739A-8E05735FBCD1}"/>
              </a:ext>
            </a:extLst>
          </p:cNvPr>
          <p:cNvSpPr/>
          <p:nvPr/>
        </p:nvSpPr>
        <p:spPr>
          <a:xfrm>
            <a:off x="9499875" y="1123188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5" name="Cross 84">
            <a:extLst>
              <a:ext uri="{FF2B5EF4-FFF2-40B4-BE49-F238E27FC236}">
                <a16:creationId xmlns:a16="http://schemas.microsoft.com/office/drawing/2014/main" id="{7C9EB8E2-7273-53EA-DA5C-CB081B5EEBD0}"/>
              </a:ext>
            </a:extLst>
          </p:cNvPr>
          <p:cNvSpPr/>
          <p:nvPr/>
        </p:nvSpPr>
        <p:spPr>
          <a:xfrm>
            <a:off x="10239712" y="4092331"/>
            <a:ext cx="182880" cy="18288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BEEA2D-6D86-5C75-0806-02A824100F3E}"/>
              </a:ext>
            </a:extLst>
          </p:cNvPr>
          <p:cNvSpPr txBox="1"/>
          <p:nvPr/>
        </p:nvSpPr>
        <p:spPr>
          <a:xfrm>
            <a:off x="12953989" y="130826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7.6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6D7152-F146-330F-4EE9-D711FF032ABC}"/>
              </a:ext>
            </a:extLst>
          </p:cNvPr>
          <p:cNvSpPr txBox="1"/>
          <p:nvPr/>
        </p:nvSpPr>
        <p:spPr>
          <a:xfrm>
            <a:off x="12953989" y="1702430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67%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432A25-405F-46BF-62FD-9D226F7F79F9}"/>
              </a:ext>
            </a:extLst>
          </p:cNvPr>
          <p:cNvSpPr txBox="1"/>
          <p:nvPr/>
        </p:nvSpPr>
        <p:spPr>
          <a:xfrm>
            <a:off x="14140615" y="130606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11.4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21AE20-930F-401E-E846-C450F982669C}"/>
              </a:ext>
            </a:extLst>
          </p:cNvPr>
          <p:cNvSpPr txBox="1"/>
          <p:nvPr/>
        </p:nvSpPr>
        <p:spPr>
          <a:xfrm>
            <a:off x="14140615" y="1700231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41%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E9870B-4EF2-0C96-7321-149387B22CF0}"/>
              </a:ext>
            </a:extLst>
          </p:cNvPr>
          <p:cNvSpPr txBox="1"/>
          <p:nvPr/>
        </p:nvSpPr>
        <p:spPr>
          <a:xfrm>
            <a:off x="15780288" y="130826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7.6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9DD6B2-EBA8-C5CB-B25D-9A4048F8D50D}"/>
              </a:ext>
            </a:extLst>
          </p:cNvPr>
          <p:cNvSpPr txBox="1"/>
          <p:nvPr/>
        </p:nvSpPr>
        <p:spPr>
          <a:xfrm>
            <a:off x="15780288" y="1702430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67%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A83C17-4AF4-6E84-E2E6-A585F27A7E9E}"/>
              </a:ext>
            </a:extLst>
          </p:cNvPr>
          <p:cNvSpPr txBox="1"/>
          <p:nvPr/>
        </p:nvSpPr>
        <p:spPr>
          <a:xfrm>
            <a:off x="12957085" y="3464345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-8.5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04F30F-20B3-CFB5-822D-A959F27A7E46}"/>
              </a:ext>
            </a:extLst>
          </p:cNvPr>
          <p:cNvSpPr txBox="1"/>
          <p:nvPr/>
        </p:nvSpPr>
        <p:spPr>
          <a:xfrm>
            <a:off x="12957085" y="385850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E24403-C852-D0A8-3844-7861109A26DB}"/>
              </a:ext>
            </a:extLst>
          </p:cNvPr>
          <p:cNvSpPr txBox="1"/>
          <p:nvPr/>
        </p:nvSpPr>
        <p:spPr>
          <a:xfrm>
            <a:off x="14143711" y="3462146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-11.3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EF8C15-4641-D0A2-65D1-E3AF1C5C6700}"/>
              </a:ext>
            </a:extLst>
          </p:cNvPr>
          <p:cNvSpPr txBox="1"/>
          <p:nvPr/>
        </p:nvSpPr>
        <p:spPr>
          <a:xfrm>
            <a:off x="14143711" y="3856309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BD62FF-3189-F02B-3FC7-02982F4D71C4}"/>
              </a:ext>
            </a:extLst>
          </p:cNvPr>
          <p:cNvSpPr txBox="1"/>
          <p:nvPr/>
        </p:nvSpPr>
        <p:spPr>
          <a:xfrm>
            <a:off x="16963818" y="3458614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-11.3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BDF3F4-5DF6-8235-5A10-02BC7A23966B}"/>
              </a:ext>
            </a:extLst>
          </p:cNvPr>
          <p:cNvSpPr txBox="1"/>
          <p:nvPr/>
        </p:nvSpPr>
        <p:spPr>
          <a:xfrm>
            <a:off x="16963818" y="3852777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13%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41FB17-9849-072D-0F07-318FD300A2B6}"/>
              </a:ext>
            </a:extLst>
          </p:cNvPr>
          <p:cNvCxnSpPr>
            <a:cxnSpLocks/>
          </p:cNvCxnSpPr>
          <p:nvPr/>
        </p:nvCxnSpPr>
        <p:spPr>
          <a:xfrm>
            <a:off x="14087883" y="1214630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8F738F-3DB9-DBE4-AB17-EB20D1AEFBEA}"/>
              </a:ext>
            </a:extLst>
          </p:cNvPr>
          <p:cNvCxnSpPr>
            <a:cxnSpLocks/>
          </p:cNvCxnSpPr>
          <p:nvPr/>
        </p:nvCxnSpPr>
        <p:spPr>
          <a:xfrm>
            <a:off x="14093965" y="3346179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7D348A-3CD7-F696-56A8-150CD67F5BA4}"/>
              </a:ext>
            </a:extLst>
          </p:cNvPr>
          <p:cNvCxnSpPr>
            <a:cxnSpLocks/>
          </p:cNvCxnSpPr>
          <p:nvPr/>
        </p:nvCxnSpPr>
        <p:spPr>
          <a:xfrm>
            <a:off x="16912913" y="3346179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3BCEA2-0D23-05DA-91A7-97AA016FC204}"/>
              </a:ext>
            </a:extLst>
          </p:cNvPr>
          <p:cNvSpPr/>
          <p:nvPr/>
        </p:nvSpPr>
        <p:spPr>
          <a:xfrm>
            <a:off x="17192967" y="1123188"/>
            <a:ext cx="715778" cy="1067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E4A3-D54C-C59B-3EE0-6F259F98037F}"/>
              </a:ext>
            </a:extLst>
          </p:cNvPr>
          <p:cNvSpPr txBox="1"/>
          <p:nvPr/>
        </p:nvSpPr>
        <p:spPr>
          <a:xfrm>
            <a:off x="16966914" y="1306068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11.4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E20F8E-AFED-7390-6CD9-BEBAE5B60FF0}"/>
              </a:ext>
            </a:extLst>
          </p:cNvPr>
          <p:cNvSpPr txBox="1"/>
          <p:nvPr/>
        </p:nvSpPr>
        <p:spPr>
          <a:xfrm>
            <a:off x="16966914" y="1700231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CD20"/>
                </a:solidFill>
              </a:rPr>
              <a:t>41%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A41D2A-9CB5-1221-CC41-F583676BAB66}"/>
              </a:ext>
            </a:extLst>
          </p:cNvPr>
          <p:cNvSpPr/>
          <p:nvPr/>
        </p:nvSpPr>
        <p:spPr>
          <a:xfrm>
            <a:off x="15894042" y="3319164"/>
            <a:ext cx="715778" cy="1067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613A82-D9D5-9861-68E5-4651D4862D5C}"/>
              </a:ext>
            </a:extLst>
          </p:cNvPr>
          <p:cNvSpPr txBox="1"/>
          <p:nvPr/>
        </p:nvSpPr>
        <p:spPr>
          <a:xfrm>
            <a:off x="15777192" y="3460813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-8.5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24FECA-6198-274D-D289-7B3466C4B661}"/>
              </a:ext>
            </a:extLst>
          </p:cNvPr>
          <p:cNvSpPr txBox="1"/>
          <p:nvPr/>
        </p:nvSpPr>
        <p:spPr>
          <a:xfrm>
            <a:off x="15777192" y="3854976"/>
            <a:ext cx="10972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72B081-A463-FD1F-C82C-EE1FFC5680A5}"/>
              </a:ext>
            </a:extLst>
          </p:cNvPr>
          <p:cNvSpPr/>
          <p:nvPr/>
        </p:nvSpPr>
        <p:spPr>
          <a:xfrm>
            <a:off x="17198313" y="1193911"/>
            <a:ext cx="625151" cy="9575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19DA2C-C9D0-E9D0-1D20-4063A62AF58F}"/>
              </a:ext>
            </a:extLst>
          </p:cNvPr>
          <p:cNvSpPr/>
          <p:nvPr/>
        </p:nvSpPr>
        <p:spPr>
          <a:xfrm>
            <a:off x="16019711" y="3353455"/>
            <a:ext cx="625151" cy="9575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B1D59F4-269C-9E11-E4E6-A08C7C57D1F3}"/>
              </a:ext>
            </a:extLst>
          </p:cNvPr>
          <p:cNvCxnSpPr>
            <a:cxnSpLocks/>
          </p:cNvCxnSpPr>
          <p:nvPr/>
        </p:nvCxnSpPr>
        <p:spPr>
          <a:xfrm>
            <a:off x="16923290" y="1183938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1DE2906-9B6E-E245-E8D0-146F6D202125}"/>
              </a:ext>
            </a:extLst>
          </p:cNvPr>
          <p:cNvCxnSpPr>
            <a:cxnSpLocks/>
          </p:cNvCxnSpPr>
          <p:nvPr/>
        </p:nvCxnSpPr>
        <p:spPr>
          <a:xfrm>
            <a:off x="16917657" y="3353173"/>
            <a:ext cx="0" cy="945725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5BB17D-8A0F-0048-4692-C701509398B6}"/>
              </a:ext>
            </a:extLst>
          </p:cNvPr>
          <p:cNvSpPr/>
          <p:nvPr/>
        </p:nvSpPr>
        <p:spPr>
          <a:xfrm>
            <a:off x="7403185" y="1390855"/>
            <a:ext cx="758176" cy="753752"/>
          </a:xfrm>
          <a:prstGeom prst="rect">
            <a:avLst/>
          </a:prstGeom>
          <a:noFill/>
          <a:ln w="19050">
            <a:solidFill>
              <a:srgbClr val="D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28685D-3CDB-FA36-C967-EAF821B1DCEC}"/>
              </a:ext>
            </a:extLst>
          </p:cNvPr>
          <p:cNvSpPr/>
          <p:nvPr/>
        </p:nvSpPr>
        <p:spPr>
          <a:xfrm>
            <a:off x="7403185" y="3422494"/>
            <a:ext cx="758176" cy="753752"/>
          </a:xfrm>
          <a:prstGeom prst="rect">
            <a:avLst/>
          </a:prstGeom>
          <a:noFill/>
          <a:ln w="19050">
            <a:solidFill>
              <a:srgbClr val="D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79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21</cp:revision>
  <dcterms:created xsi:type="dcterms:W3CDTF">2024-01-25T08:16:08Z</dcterms:created>
  <dcterms:modified xsi:type="dcterms:W3CDTF">2024-04-19T22:29:29Z</dcterms:modified>
</cp:coreProperties>
</file>