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64592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4"/>
    <p:restoredTop sz="94719"/>
  </p:normalViewPr>
  <p:slideViewPr>
    <p:cSldViewPr snapToGrid="0">
      <p:cViewPr>
        <p:scale>
          <a:sx n="76" d="100"/>
          <a:sy n="76" d="100"/>
        </p:scale>
        <p:origin x="28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870605"/>
            <a:ext cx="1399032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003397"/>
            <a:ext cx="123444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08541"/>
            <a:ext cx="3549015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08541"/>
            <a:ext cx="10441305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849566"/>
            <a:ext cx="1419606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649107"/>
            <a:ext cx="1419606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042708"/>
            <a:ext cx="699516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042708"/>
            <a:ext cx="699516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8544"/>
            <a:ext cx="1419606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801938"/>
            <a:ext cx="6963012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175125"/>
            <a:ext cx="696301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801938"/>
            <a:ext cx="6997304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175125"/>
            <a:ext cx="6997304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62000"/>
            <a:ext cx="5308520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645711"/>
            <a:ext cx="8332470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429000"/>
            <a:ext cx="5308520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62000"/>
            <a:ext cx="5308520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645711"/>
            <a:ext cx="8332470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429000"/>
            <a:ext cx="5308520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08544"/>
            <a:ext cx="1419606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042708"/>
            <a:ext cx="1419606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593919"/>
            <a:ext cx="370332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593919"/>
            <a:ext cx="555498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593919"/>
            <a:ext cx="370332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90C09B0-7B55-6926-448A-8644EBE5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4F7D9-4C07-1B3F-623E-225F0A6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464BB6-0E94-E92D-AC0B-BD182875D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72400"/>
            <a:ext cx="5486400" cy="365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F6A8EE-A307-040B-2A30-5FF1617E0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114800"/>
            <a:ext cx="5486400" cy="3657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1FCE7C-CB3E-E66D-0AB7-8A13D1F4A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7772400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143626-0CF6-4979-7ED4-FACE9ECB4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0" y="4114800"/>
            <a:ext cx="5486400" cy="3657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C6EDB7-3666-518D-AA68-15AA7B737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800" y="7772400"/>
            <a:ext cx="5486400" cy="36576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14D08E-94AA-0A67-F6AD-ADCEB5C089A0}"/>
              </a:ext>
            </a:extLst>
          </p:cNvPr>
          <p:cNvSpPr/>
          <p:nvPr/>
        </p:nvSpPr>
        <p:spPr>
          <a:xfrm>
            <a:off x="1561335" y="668956"/>
            <a:ext cx="900546" cy="136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B5D106-BB0A-4A95-F73B-726DD95536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457200"/>
            <a:ext cx="5486400" cy="3657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6C39AE6-76B1-FE2C-8A58-723A610F9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2800" y="457200"/>
            <a:ext cx="5486400" cy="36576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95F9AB0-1414-E61F-B445-D049DD5D4AB6}"/>
              </a:ext>
            </a:extLst>
          </p:cNvPr>
          <p:cNvSpPr/>
          <p:nvPr/>
        </p:nvSpPr>
        <p:spPr>
          <a:xfrm>
            <a:off x="7047735" y="668956"/>
            <a:ext cx="900546" cy="136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4F92D3-66DB-217B-B07C-5CF468CDF53E}"/>
              </a:ext>
            </a:extLst>
          </p:cNvPr>
          <p:cNvSpPr txBox="1"/>
          <p:nvPr/>
        </p:nvSpPr>
        <p:spPr>
          <a:xfrm>
            <a:off x="2" y="0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Exploratory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47FF92-BD1E-A7B0-E812-35142170F7EE}"/>
              </a:ext>
            </a:extLst>
          </p:cNvPr>
          <p:cNvSpPr txBox="1"/>
          <p:nvPr/>
        </p:nvSpPr>
        <p:spPr>
          <a:xfrm>
            <a:off x="5486403" y="0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Confirmatory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C6994-ED94-6146-FB59-6DE48EB48947}"/>
              </a:ext>
            </a:extLst>
          </p:cNvPr>
          <p:cNvSpPr txBox="1"/>
          <p:nvPr/>
        </p:nvSpPr>
        <p:spPr>
          <a:xfrm>
            <a:off x="10972801" y="0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Joint</a:t>
            </a:r>
          </a:p>
        </p:txBody>
      </p:sp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5</cp:revision>
  <dcterms:created xsi:type="dcterms:W3CDTF">2024-01-26T18:27:11Z</dcterms:created>
  <dcterms:modified xsi:type="dcterms:W3CDTF">2024-06-14T18:03:21Z</dcterms:modified>
</cp:coreProperties>
</file>