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7772400" cy="9326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>
        <p:scale>
          <a:sx n="105" d="100"/>
          <a:sy n="105" d="100"/>
        </p:scale>
        <p:origin x="239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526362"/>
            <a:ext cx="6606540" cy="324702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98605"/>
            <a:ext cx="5829300" cy="225176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96553"/>
            <a:ext cx="1675924" cy="7903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96553"/>
            <a:ext cx="4930616" cy="7903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325167"/>
            <a:ext cx="6703695" cy="3879590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241460"/>
            <a:ext cx="6703695" cy="204018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96555"/>
            <a:ext cx="6703695" cy="180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86304"/>
            <a:ext cx="3288089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406786"/>
            <a:ext cx="3288089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86304"/>
            <a:ext cx="3304282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406786"/>
            <a:ext cx="3304282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42854"/>
            <a:ext cx="3934778" cy="662790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42854"/>
            <a:ext cx="3934778" cy="662790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96555"/>
            <a:ext cx="6703695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82765"/>
            <a:ext cx="6703695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644344"/>
            <a:ext cx="2623185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72C611-CD93-A48D-256A-A6479EB1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3108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3947E-7ABC-1DEB-4CF9-05FB3C42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801"/>
            <a:ext cx="7772400" cy="3108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A2861D-1F0A-712E-C31B-BE8CA6340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7602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8</cp:revision>
  <dcterms:created xsi:type="dcterms:W3CDTF">2024-01-26T18:27:11Z</dcterms:created>
  <dcterms:modified xsi:type="dcterms:W3CDTF">2024-06-14T21:24:38Z</dcterms:modified>
</cp:coreProperties>
</file>